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 id="2147483753" r:id="rId6"/>
    <p:sldMasterId id="21474837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embeddedFontLst>
    <p:embeddedFont>
      <p:font typeface="Merriweather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41">
          <p15:clr>
            <a:srgbClr val="A4A3A4"/>
          </p15:clr>
        </p15:guide>
        <p15:guide id="2" orient="horz" pos="133">
          <p15:clr>
            <a:srgbClr val="A4A3A4"/>
          </p15:clr>
        </p15:guide>
        <p15:guide id="3" orient="horz" pos="756">
          <p15:clr>
            <a:srgbClr val="A4A3A4"/>
          </p15:clr>
        </p15:guide>
        <p15:guide id="4" orient="horz" pos="612">
          <p15:clr>
            <a:srgbClr val="A4A3A4"/>
          </p15:clr>
        </p15:guide>
        <p15:guide id="5" pos="144">
          <p15:clr>
            <a:srgbClr val="A4A3A4"/>
          </p15:clr>
        </p15:guide>
        <p15:guide id="6" pos="5616">
          <p15:clr>
            <a:srgbClr val="A4A3A4"/>
          </p15:clr>
        </p15:guide>
        <p15:guide id="7" pos="2880">
          <p15:clr>
            <a:srgbClr val="A4A3A4"/>
          </p15:clr>
        </p15:guide>
        <p15:guide id="8" pos="646">
          <p15:clr>
            <a:srgbClr val="A4A3A4"/>
          </p15:clr>
        </p15:guide>
        <p15:guide id="9" orient="horz" pos="147">
          <p15:clr>
            <a:srgbClr val="A4A3A4"/>
          </p15:clr>
        </p15:guide>
        <p15:guide id="10" orient="horz" pos="604">
          <p15:clr>
            <a:srgbClr val="A4A3A4"/>
          </p15:clr>
        </p15:guide>
        <p15:guide id="11" orient="horz" pos="289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41" orient="horz"/>
        <p:guide pos="133" orient="horz"/>
        <p:guide pos="756" orient="horz"/>
        <p:guide pos="612" orient="horz"/>
        <p:guide pos="144"/>
        <p:guide pos="5616"/>
        <p:guide pos="2880"/>
        <p:guide pos="646"/>
        <p:guide pos="147" orient="horz"/>
        <p:guide pos="604" orient="horz"/>
        <p:guide pos="289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erriweatherSans-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MerriweatherSans-italic.fntdata"/><Relationship Id="rId63" Type="http://schemas.openxmlformats.org/officeDocument/2006/relationships/font" Target="fonts/MerriweatherSans-bold.fntdata"/><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font" Target="fonts/MerriweatherSans-bold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ddd2c985d9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2ddd2c985d9_0_3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2ddd2c985d9_0_3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4:notes"/>
          <p:cNvSpPr/>
          <p:nvPr>
            <p:ph idx="2" type="sldImg"/>
          </p:nvPr>
        </p:nvSpPr>
        <p:spPr>
          <a:xfrm>
            <a:off x="138113" y="766763"/>
            <a:ext cx="6823075" cy="38385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28" name="Google Shape;928;p14:notes"/>
          <p:cNvSpPr txBox="1"/>
          <p:nvPr>
            <p:ph idx="1" type="body"/>
          </p:nvPr>
        </p:nvSpPr>
        <p:spPr>
          <a:xfrm>
            <a:off x="709613" y="4860925"/>
            <a:ext cx="5680075" cy="4606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latin typeface="Merriweather Sans"/>
                <a:ea typeface="Merriweather Sans"/>
                <a:cs typeface="Merriweather Sans"/>
                <a:sym typeface="Merriweather Sans"/>
              </a:rPr>
              <a:t>Not about building machines that don’t get angry</a:t>
            </a:r>
            <a:endParaRPr/>
          </a:p>
          <a:p>
            <a:pPr indent="0" lvl="0" marL="0" rtl="0" algn="l">
              <a:spcBef>
                <a:spcPts val="0"/>
              </a:spcBef>
              <a:spcAft>
                <a:spcPts val="0"/>
              </a:spcAft>
              <a:buNone/>
            </a:pPr>
            <a:r>
              <a:rPr lang="en-US" sz="1700">
                <a:latin typeface="Merriweather Sans"/>
                <a:ea typeface="Merriweather Sans"/>
                <a:cs typeface="Merriweather Sans"/>
                <a:sym typeface="Merriweather Sans"/>
              </a:rPr>
              <a:t>Example of utilities.  10 for A, 1 for each Friday with friends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ddd0825fa6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2ddd0825fa6_1_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2ddd0825fa6_1_2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ddd0825fa6_1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2ddd0825fa6_1_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g2ddd0825fa6_1_2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ddd0825fa6_1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g2ddd0825fa6_1_3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cold figure out the consequences by doing it. But instead, planning considers what the world would be without actually doing it.</a:t>
            </a:r>
            <a:endParaRPr/>
          </a:p>
          <a:p>
            <a:pPr indent="0" lvl="0" marL="0" rtl="0" algn="l">
              <a:spcBef>
                <a:spcPts val="0"/>
              </a:spcBef>
              <a:spcAft>
                <a:spcPts val="0"/>
              </a:spcAft>
              <a:buNone/>
            </a:pPr>
            <a:r>
              <a:rPr lang="en-US"/>
              <a:t>Simulate many games, execute one. Doesn’t do it in the world, does it in the model.</a:t>
            </a:r>
            <a:endParaRPr/>
          </a:p>
          <a:p>
            <a:pPr indent="0" lvl="0" marL="0" rtl="0" algn="l">
              <a:spcBef>
                <a:spcPts val="0"/>
              </a:spcBef>
              <a:spcAft>
                <a:spcPts val="0"/>
              </a:spcAft>
              <a:buNone/>
            </a:pPr>
            <a:r>
              <a:rPr lang="en-US"/>
              <a:t>Consequences of action.</a:t>
            </a:r>
            <a:endParaRPr/>
          </a:p>
          <a:p>
            <a:pPr indent="0" lvl="0" marL="0" rtl="0" algn="l">
              <a:spcBef>
                <a:spcPts val="0"/>
              </a:spcBef>
              <a:spcAft>
                <a:spcPts val="0"/>
              </a:spcAft>
              <a:buNone/>
            </a:pPr>
            <a:r>
              <a:rPr lang="en-US"/>
              <a:t>Complete – a solution; optimal – best</a:t>
            </a:r>
            <a:endParaRPr/>
          </a:p>
          <a:p>
            <a:pPr indent="0" lvl="0" marL="0" rtl="0" algn="l">
              <a:spcBef>
                <a:spcPts val="0"/>
              </a:spcBef>
              <a:spcAft>
                <a:spcPts val="0"/>
              </a:spcAft>
              <a:buNone/>
            </a:pPr>
            <a:r>
              <a:t/>
            </a:r>
            <a:endParaRPr/>
          </a:p>
        </p:txBody>
      </p:sp>
      <p:sp>
        <p:nvSpPr>
          <p:cNvPr id="1082" name="Google Shape;1082;g2ddd0825fa6_1_3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Many you have seen before.</a:t>
            </a:r>
            <a:endParaRPr/>
          </a:p>
          <a:p>
            <a:pPr indent="0" lvl="0" marL="0" rtl="0" algn="l">
              <a:spcBef>
                <a:spcPts val="0"/>
              </a:spcBef>
              <a:spcAft>
                <a:spcPts val="0"/>
              </a:spcAft>
              <a:buNone/>
            </a:pPr>
            <a:r>
              <a:rPr lang="en-US"/>
              <a:t>Unified formalism leading to A* search (search guided by heuristic)</a:t>
            </a:r>
            <a:endParaRPr/>
          </a:p>
        </p:txBody>
      </p:sp>
      <p:sp>
        <p:nvSpPr>
          <p:cNvPr id="827" name="Google Shape;82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ddd0825fa6_1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g2ddd0825fa6_1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ddd0825fa6_1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2ddd0825fa6_1_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g2ddd0825fa6_1_3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ddd0825fa6_1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g2ddd0825fa6_1_3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Abstraction. Useful for later topics.</a:t>
            </a:r>
            <a:endParaRPr/>
          </a:p>
          <a:p>
            <a:pPr indent="0" lvl="0" marL="0" rtl="0" algn="l">
              <a:spcBef>
                <a:spcPts val="0"/>
              </a:spcBef>
              <a:spcAft>
                <a:spcPts val="0"/>
              </a:spcAft>
              <a:buNone/>
            </a:pPr>
            <a:r>
              <a:rPr lang="en-US"/>
              <a:t>Goal test – sometimes more than one state that satisfies having achieved the goal, for example, “eat all the dots”</a:t>
            </a:r>
            <a:endParaRPr/>
          </a:p>
        </p:txBody>
      </p:sp>
      <p:sp>
        <p:nvSpPr>
          <p:cNvPr id="1106" name="Google Shape;1106;g2ddd0825fa6_1_3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ddd0825fa6_1_4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2ddd0825fa6_1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ddd0825fa6_1_4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g2ddd0825fa6_1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ddd0825fa6_1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2ddd0825fa6_1_5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Wrong example for “eat-all-dots”: (x, y, dot count). Need bool.</a:t>
            </a:r>
            <a:endParaRPr/>
          </a:p>
          <a:p>
            <a:pPr indent="0" lvl="0" marL="0" rtl="0" algn="l">
              <a:spcBef>
                <a:spcPts val="0"/>
              </a:spcBef>
              <a:spcAft>
                <a:spcPts val="0"/>
              </a:spcAft>
              <a:buNone/>
            </a:pPr>
            <a:r>
              <a:rPr lang="en-US"/>
              <a:t>World &gt;= State</a:t>
            </a:r>
            <a:endParaRPr/>
          </a:p>
          <a:p>
            <a:pPr indent="0" lvl="0" marL="0" rtl="0" algn="l">
              <a:spcBef>
                <a:spcPts val="0"/>
              </a:spcBef>
              <a:spcAft>
                <a:spcPts val="0"/>
              </a:spcAft>
              <a:buNone/>
            </a:pPr>
            <a:r>
              <a:rPr lang="en-US"/>
              <a:t>Walls? Part of successor.</a:t>
            </a:r>
            <a:endParaRPr/>
          </a:p>
        </p:txBody>
      </p:sp>
      <p:sp>
        <p:nvSpPr>
          <p:cNvPr id="1162" name="Google Shape;1162;g2ddd0825fa6_1_5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ddd0825fa6_1_525:notes"/>
          <p:cNvSpPr/>
          <p:nvPr>
            <p:ph idx="2" type="sldImg"/>
          </p:nvPr>
        </p:nvSpPr>
        <p:spPr>
          <a:xfrm>
            <a:off x="138113" y="768350"/>
            <a:ext cx="6823075" cy="3838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3" name="Google Shape;1183;g2ddd0825fa6_1_5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12x10 grid</a:t>
            </a:r>
            <a:endParaRPr/>
          </a:p>
          <a:p>
            <a:pPr indent="0" lvl="0" marL="0" rtl="0" algn="l">
              <a:spcBef>
                <a:spcPts val="0"/>
              </a:spcBef>
              <a:spcAft>
                <a:spcPts val="0"/>
              </a:spcAft>
              <a:buNone/>
            </a:pPr>
            <a:r>
              <a:t/>
            </a:r>
            <a:endParaRPr>
              <a:latin typeface="Arial"/>
              <a:ea typeface="Arial"/>
              <a:cs typeface="Arial"/>
              <a:sym typeface="Arial"/>
            </a:endParaRPr>
          </a:p>
        </p:txBody>
      </p:sp>
      <p:sp>
        <p:nvSpPr>
          <p:cNvPr id="1184" name="Google Shape;1184;g2ddd0825fa6_1_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ddd0825fa6_1_535:notes"/>
          <p:cNvSpPr/>
          <p:nvPr>
            <p:ph idx="2" type="sldImg"/>
          </p:nvPr>
        </p:nvSpPr>
        <p:spPr>
          <a:xfrm>
            <a:off x="138113" y="768350"/>
            <a:ext cx="6823075" cy="3838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4" name="Google Shape;1194;g2ddd0825fa6_1_5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12x10 grid</a:t>
            </a:r>
            <a:endParaRPr/>
          </a:p>
          <a:p>
            <a:pPr indent="0" lvl="0" marL="0" rtl="0" algn="l">
              <a:spcBef>
                <a:spcPts val="0"/>
              </a:spcBef>
              <a:spcAft>
                <a:spcPts val="0"/>
              </a:spcAft>
              <a:buNone/>
            </a:pPr>
            <a:r>
              <a:t/>
            </a:r>
            <a:endParaRPr>
              <a:latin typeface="Arial"/>
              <a:ea typeface="Arial"/>
              <a:cs typeface="Arial"/>
              <a:sym typeface="Arial"/>
            </a:endParaRPr>
          </a:p>
        </p:txBody>
      </p:sp>
      <p:sp>
        <p:nvSpPr>
          <p:cNvPr id="1195" name="Google Shape;1195;g2ddd0825fa6_1_5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ddd0825fa6_1_7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g2ddd0825fa6_1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ddd0825fa6_1_7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g2ddd0825fa6_1_7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ddd0825fa6_1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2ddd0825fa6_1_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ddd0825fa6_1_7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g2ddd0825fa6_1_7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ddd0825fa6_1_8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g2ddd0825fa6_1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ddd0825fa6_5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g2ddd0825fa6_5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ddd0825fa6_5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g2ddd0825fa6_5_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ddd0825fa6_5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g2ddd0825fa6_5_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ddd0825fa6_5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g2ddd0825fa6_5_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When you plan you will have to take these into account</a:t>
            </a:r>
            <a:endParaRPr/>
          </a:p>
        </p:txBody>
      </p:sp>
      <p:sp>
        <p:nvSpPr>
          <p:cNvPr id="1286" name="Google Shape;1286;g2ddd0825fa6_5_2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ddd0825fa6_5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2ddd0825fa6_5_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When you plan you will have to take these into account</a:t>
            </a:r>
            <a:endParaRPr/>
          </a:p>
        </p:txBody>
      </p:sp>
      <p:sp>
        <p:nvSpPr>
          <p:cNvPr id="1297" name="Google Shape;1297;g2ddd0825fa6_5_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ddd0825fa6_5_238: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4" name="Google Shape;1304;g2ddd0825fa6_5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g2ddd0825fa6_5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ddd0825fa6_5_27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8" name="Google Shape;1328;g2ddd0825fa6_5_2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g2ddd0825fa6_5_2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ddd0825fa6_5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g2ddd0825fa6_5_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g2ddd0825fa6_5_2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ddd0825fa6_5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g2ddd0825fa6_5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ddd2c985d9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g2ddd2c985d9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ddd2c985d9_0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g2ddd2c985d9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ddd2c985d9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9" name="Google Shape;1419;g2ddd2c985d9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ddd0825fa6_5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g2ddd0825fa6_5_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ddd0825fa6_5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2ddd0825fa6_5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ddd0825fa6_5_320: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2" name="Google Shape;1442;g2ddd0825fa6_5_3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search problems: did not talk about actions, but about successor functions --- now the information inside the successor function is unpacked into actions, transitions and reward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Write out S, A, example entry in T, entry in R; note: T has to some up to 1 over all 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Reward function different from the book : R(s,a,s’)</a:t>
            </a:r>
            <a:endParaRPr/>
          </a:p>
          <a:p>
            <a:pPr indent="0" lvl="0" marL="0" rtl="0" algn="l">
              <a:spcBef>
                <a:spcPts val="0"/>
              </a:spcBef>
              <a:spcAft>
                <a:spcPts val="0"/>
              </a:spcAft>
              <a:buNone/>
            </a:pPr>
            <a:r>
              <a:rPr lang="en-US"/>
              <a:t>In book simpler for equations, but not useful for the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Need to modify expectimax a tiny little bit to account for rewards along the way, but that’s something you should be able to do, and so you can already solve MDP’s  (not in most efficient way)</a:t>
            </a:r>
            <a:endParaRPr/>
          </a:p>
        </p:txBody>
      </p:sp>
      <p:sp>
        <p:nvSpPr>
          <p:cNvPr id="1443" name="Google Shape;1443;g2ddd0825fa6_5_3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ddd0825fa6_5_334: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7" name="Google Shape;1457;g2ddd0825fa6_5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8" name="Google Shape;1458;g2ddd0825fa6_5_3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ddd0825fa6_5_344:notes"/>
          <p:cNvSpPr/>
          <p:nvPr>
            <p:ph idx="2" type="sldImg"/>
          </p:nvPr>
        </p:nvSpPr>
        <p:spPr>
          <a:xfrm>
            <a:off x="139700" y="768350"/>
            <a:ext cx="6821488"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2ddd0825fa6_5_3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this demo doesn’t show anything in action, just pops up V and Q values.]</a:t>
            </a:r>
            <a:endParaRPr/>
          </a:p>
        </p:txBody>
      </p:sp>
      <p:sp>
        <p:nvSpPr>
          <p:cNvPr id="1469" name="Google Shape;1469;g2ddd0825fa6_5_3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ddd0825fa6_5_380:notes"/>
          <p:cNvSpPr/>
          <p:nvPr>
            <p:ph idx="2" type="sldImg"/>
          </p:nvPr>
        </p:nvSpPr>
        <p:spPr>
          <a:xfrm>
            <a:off x="139700" y="768350"/>
            <a:ext cx="6821488" cy="3838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2ddd0825fa6_5_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this demo doesn’t show anything in action, just pops up V and Q values.]</a:t>
            </a:r>
            <a:endParaRPr/>
          </a:p>
        </p:txBody>
      </p:sp>
      <p:sp>
        <p:nvSpPr>
          <p:cNvPr id="1506" name="Google Shape;1506;g2ddd0825fa6_5_3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ddd0825fa6_5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g2ddd0825fa6_5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ddd0825fa6_5_4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g2ddd0825fa6_5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ddd0825fa6_5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g2ddd0825fa6_5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85.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85.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8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85.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8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4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pic>
        <p:nvPicPr>
          <p:cNvPr id="24" name="Google Shape;24;p2"/>
          <p:cNvPicPr preferRelativeResize="0"/>
          <p:nvPr/>
        </p:nvPicPr>
        <p:blipFill rotWithShape="1">
          <a:blip r:embed="rId2">
            <a:alphaModFix/>
          </a:blip>
          <a:srcRect b="0" l="0" r="11066" t="0"/>
          <a:stretch/>
        </p:blipFill>
        <p:spPr>
          <a:xfrm>
            <a:off x="-1" y="0"/>
            <a:ext cx="9144001" cy="5143500"/>
          </a:xfrm>
          <a:prstGeom prst="rect">
            <a:avLst/>
          </a:prstGeom>
          <a:noFill/>
          <a:ln>
            <a:noFill/>
          </a:ln>
        </p:spPr>
      </p:pic>
      <p:sp>
        <p:nvSpPr>
          <p:cNvPr id="25" name="Google Shape;25;p2"/>
          <p:cNvSpPr/>
          <p:nvPr/>
        </p:nvSpPr>
        <p:spPr>
          <a:xfrm>
            <a:off x="-1" y="-5477"/>
            <a:ext cx="9144000" cy="5143500"/>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
          <p:cNvSpPr txBox="1"/>
          <p:nvPr>
            <p:ph type="ctrTitle"/>
          </p:nvPr>
        </p:nvSpPr>
        <p:spPr>
          <a:xfrm>
            <a:off x="602301" y="1084594"/>
            <a:ext cx="7939400" cy="1481679"/>
          </a:xfrm>
          <a:prstGeom prst="rect">
            <a:avLst/>
          </a:prstGeom>
          <a:noFill/>
          <a:ln>
            <a:noFill/>
          </a:ln>
        </p:spPr>
        <p:txBody>
          <a:bodyPr anchorCtr="0" anchor="b"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
          <p:cNvSpPr txBox="1"/>
          <p:nvPr>
            <p:ph idx="1" type="subTitle"/>
          </p:nvPr>
        </p:nvSpPr>
        <p:spPr>
          <a:xfrm>
            <a:off x="608100" y="2794875"/>
            <a:ext cx="7927800" cy="762000"/>
          </a:xfrm>
          <a:prstGeom prst="rect">
            <a:avLst/>
          </a:prstGeom>
          <a:noFill/>
          <a:ln>
            <a:noFill/>
          </a:ln>
        </p:spPr>
        <p:txBody>
          <a:bodyPr anchorCtr="0" anchor="t" bIns="0" lIns="0" spcFirstLastPara="1" rIns="0" wrap="square" tIns="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28" name="Google Shape;28;p2"/>
          <p:cNvCxnSpPr/>
          <p:nvPr/>
        </p:nvCxnSpPr>
        <p:spPr>
          <a:xfrm>
            <a:off x="1507574" y="2685824"/>
            <a:ext cx="6128853" cy="0"/>
          </a:xfrm>
          <a:prstGeom prst="straightConnector1">
            <a:avLst/>
          </a:prstGeom>
          <a:noFill/>
          <a:ln cap="flat" cmpd="sng" w="9525">
            <a:solidFill>
              <a:srgbClr val="FFFFFF">
                <a:alpha val="24705"/>
              </a:srgbClr>
            </a:solidFill>
            <a:prstDash val="solid"/>
            <a:round/>
            <a:headEnd len="sm" w="sm" type="none"/>
            <a:tailEnd len="sm" w="sm" type="none"/>
          </a:ln>
        </p:spPr>
      </p:cxnSp>
      <p:sp>
        <p:nvSpPr>
          <p:cNvPr id="29" name="Google Shape;29;p2" title="whiteback"/>
          <p:cNvSpPr/>
          <p:nvPr/>
        </p:nvSpPr>
        <p:spPr>
          <a:xfrm>
            <a:off x="157143" y="3958756"/>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2" title="whiteback"/>
          <p:cNvSpPr/>
          <p:nvPr/>
        </p:nvSpPr>
        <p:spPr>
          <a:xfrm>
            <a:off x="287049" y="4084692"/>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2"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2" title="whiteback"/>
          <p:cNvSpPr/>
          <p:nvPr/>
        </p:nvSpPr>
        <p:spPr>
          <a:xfrm>
            <a:off x="5892922"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 name="Google Shape;33;p2" title="whiteback"/>
          <p:cNvSpPr/>
          <p:nvPr/>
        </p:nvSpPr>
        <p:spPr>
          <a:xfrm>
            <a:off x="6022828"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4" name="Google Shape;34;p2"/>
          <p:cNvPicPr preferRelativeResize="0"/>
          <p:nvPr/>
        </p:nvPicPr>
        <p:blipFill rotWithShape="1">
          <a:blip r:embed="rId4">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Left Image">
  <p:cSld name="Content with Left Image">
    <p:spTree>
      <p:nvGrpSpPr>
        <p:cNvPr id="80" name="Shape 80"/>
        <p:cNvGrpSpPr/>
        <p:nvPr/>
      </p:nvGrpSpPr>
      <p:grpSpPr>
        <a:xfrm>
          <a:off x="0" y="0"/>
          <a:ext cx="0" cy="0"/>
          <a:chOff x="0" y="0"/>
          <a:chExt cx="0" cy="0"/>
        </a:xfrm>
      </p:grpSpPr>
      <p:sp>
        <p:nvSpPr>
          <p:cNvPr id="81" name="Google Shape;81;p11"/>
          <p:cNvSpPr/>
          <p:nvPr/>
        </p:nvSpPr>
        <p:spPr>
          <a:xfrm>
            <a:off x="0" y="0"/>
            <a:ext cx="393974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1"/>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1"/>
          <p:cNvSpPr txBox="1"/>
          <p:nvPr>
            <p:ph type="title"/>
          </p:nvPr>
        </p:nvSpPr>
        <p:spPr>
          <a:xfrm>
            <a:off x="3939746" y="227012"/>
            <a:ext cx="4975654"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 type="body"/>
          </p:nvPr>
        </p:nvSpPr>
        <p:spPr>
          <a:xfrm>
            <a:off x="3939746" y="1200150"/>
            <a:ext cx="4975654"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1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6" name="Google Shape;86;p11"/>
          <p:cNvSpPr/>
          <p:nvPr>
            <p:ph idx="2" type="pic"/>
          </p:nvPr>
        </p:nvSpPr>
        <p:spPr>
          <a:xfrm>
            <a:off x="0" y="-1"/>
            <a:ext cx="3724275" cy="4587875"/>
          </a:xfrm>
          <a:prstGeom prst="rect">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790" name="Shape 790"/>
        <p:cNvGrpSpPr/>
        <p:nvPr/>
      </p:nvGrpSpPr>
      <p:grpSpPr>
        <a:xfrm>
          <a:off x="0" y="0"/>
          <a:ext cx="0" cy="0"/>
          <a:chOff x="0" y="0"/>
          <a:chExt cx="0" cy="0"/>
        </a:xfrm>
      </p:grpSpPr>
      <p:sp>
        <p:nvSpPr>
          <p:cNvPr id="791" name="Google Shape;791;p104"/>
          <p:cNvSpPr/>
          <p:nvPr/>
        </p:nvSpPr>
        <p:spPr>
          <a:xfrm>
            <a:off x="0" y="0"/>
            <a:ext cx="409008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104"/>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93" name="Google Shape;793;p104"/>
          <p:cNvGrpSpPr/>
          <p:nvPr/>
        </p:nvGrpSpPr>
        <p:grpSpPr>
          <a:xfrm>
            <a:off x="571379" y="211137"/>
            <a:ext cx="2928503" cy="4316987"/>
            <a:chOff x="571379" y="211137"/>
            <a:chExt cx="2928503" cy="4316987"/>
          </a:xfrm>
        </p:grpSpPr>
        <p:pic>
          <p:nvPicPr>
            <p:cNvPr id="794" name="Google Shape;794;p104"/>
            <p:cNvPicPr preferRelativeResize="0"/>
            <p:nvPr/>
          </p:nvPicPr>
          <p:blipFill rotWithShape="1">
            <a:blip r:embed="rId2">
              <a:alphaModFix/>
            </a:blip>
            <a:srcRect b="0" l="0" r="0" t="0"/>
            <a:stretch/>
          </p:blipFill>
          <p:spPr>
            <a:xfrm>
              <a:off x="571379" y="4338460"/>
              <a:ext cx="2928503" cy="189664"/>
            </a:xfrm>
            <a:prstGeom prst="rect">
              <a:avLst/>
            </a:prstGeom>
            <a:noFill/>
            <a:ln>
              <a:noFill/>
            </a:ln>
          </p:spPr>
        </p:pic>
        <p:pic>
          <p:nvPicPr>
            <p:cNvPr id="795" name="Google Shape;795;p104"/>
            <p:cNvPicPr preferRelativeResize="0"/>
            <p:nvPr/>
          </p:nvPicPr>
          <p:blipFill rotWithShape="1">
            <a:blip r:embed="rId3">
              <a:alphaModFix/>
            </a:blip>
            <a:srcRect b="0" l="0" r="0" t="0"/>
            <a:stretch/>
          </p:blipFill>
          <p:spPr>
            <a:xfrm>
              <a:off x="571379" y="211137"/>
              <a:ext cx="2928503" cy="4140201"/>
            </a:xfrm>
            <a:prstGeom prst="rect">
              <a:avLst/>
            </a:prstGeom>
            <a:noFill/>
            <a:ln>
              <a:noFill/>
            </a:ln>
          </p:spPr>
        </p:pic>
      </p:grpSp>
      <p:sp>
        <p:nvSpPr>
          <p:cNvPr id="796" name="Google Shape;796;p10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97" name="Google Shape;797;p104"/>
          <p:cNvSpPr txBox="1"/>
          <p:nvPr>
            <p:ph type="title"/>
          </p:nvPr>
        </p:nvSpPr>
        <p:spPr>
          <a:xfrm>
            <a:off x="4089400" y="227012"/>
            <a:ext cx="4826000"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8" name="Google Shape;798;p104"/>
          <p:cNvSpPr txBox="1"/>
          <p:nvPr>
            <p:ph idx="1" type="body"/>
          </p:nvPr>
        </p:nvSpPr>
        <p:spPr>
          <a:xfrm>
            <a:off x="4089400" y="1200150"/>
            <a:ext cx="4826000"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9" name="Google Shape;799;p104"/>
          <p:cNvSpPr/>
          <p:nvPr>
            <p:ph idx="2" type="pic"/>
          </p:nvPr>
        </p:nvSpPr>
        <p:spPr>
          <a:xfrm>
            <a:off x="766032" y="592301"/>
            <a:ext cx="2538380" cy="3384508"/>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800" name="Shape 800"/>
        <p:cNvGrpSpPr/>
        <p:nvPr/>
      </p:nvGrpSpPr>
      <p:grpSpPr>
        <a:xfrm>
          <a:off x="0" y="0"/>
          <a:ext cx="0" cy="0"/>
          <a:chOff x="0" y="0"/>
          <a:chExt cx="0" cy="0"/>
        </a:xfrm>
      </p:grpSpPr>
      <p:sp>
        <p:nvSpPr>
          <p:cNvPr id="801" name="Google Shape;801;p105"/>
          <p:cNvSpPr/>
          <p:nvPr/>
        </p:nvSpPr>
        <p:spPr>
          <a:xfrm>
            <a:off x="0" y="0"/>
            <a:ext cx="316333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02" name="Google Shape;802;p105"/>
          <p:cNvGrpSpPr/>
          <p:nvPr/>
        </p:nvGrpSpPr>
        <p:grpSpPr>
          <a:xfrm>
            <a:off x="545623" y="211138"/>
            <a:ext cx="2056299" cy="4316988"/>
            <a:chOff x="545623" y="211138"/>
            <a:chExt cx="2056299" cy="4316988"/>
          </a:xfrm>
        </p:grpSpPr>
        <p:pic>
          <p:nvPicPr>
            <p:cNvPr id="803" name="Google Shape;803;p105"/>
            <p:cNvPicPr preferRelativeResize="0"/>
            <p:nvPr/>
          </p:nvPicPr>
          <p:blipFill rotWithShape="1">
            <a:blip r:embed="rId2">
              <a:alphaModFix/>
            </a:blip>
            <a:srcRect b="0" l="0" r="0" t="0"/>
            <a:stretch/>
          </p:blipFill>
          <p:spPr>
            <a:xfrm>
              <a:off x="545623" y="4338460"/>
              <a:ext cx="2056299" cy="189666"/>
            </a:xfrm>
            <a:prstGeom prst="rect">
              <a:avLst/>
            </a:prstGeom>
            <a:noFill/>
            <a:ln>
              <a:noFill/>
            </a:ln>
          </p:spPr>
        </p:pic>
        <p:pic>
          <p:nvPicPr>
            <p:cNvPr id="804" name="Google Shape;804;p105"/>
            <p:cNvPicPr preferRelativeResize="0"/>
            <p:nvPr/>
          </p:nvPicPr>
          <p:blipFill rotWithShape="1">
            <a:blip r:embed="rId3">
              <a:alphaModFix/>
            </a:blip>
            <a:srcRect b="0" l="0" r="0" t="0"/>
            <a:stretch/>
          </p:blipFill>
          <p:spPr>
            <a:xfrm>
              <a:off x="545623" y="211138"/>
              <a:ext cx="2056299" cy="4140200"/>
            </a:xfrm>
            <a:prstGeom prst="rect">
              <a:avLst/>
            </a:prstGeom>
            <a:noFill/>
            <a:ln>
              <a:noFill/>
            </a:ln>
          </p:spPr>
        </p:pic>
      </p:grpSp>
      <p:sp>
        <p:nvSpPr>
          <p:cNvPr id="805" name="Google Shape;805;p10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06" name="Google Shape;806;p105"/>
          <p:cNvSpPr txBox="1"/>
          <p:nvPr>
            <p:ph type="title"/>
          </p:nvPr>
        </p:nvSpPr>
        <p:spPr>
          <a:xfrm>
            <a:off x="3168203" y="227012"/>
            <a:ext cx="5747197"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7" name="Google Shape;807;p105"/>
          <p:cNvSpPr txBox="1"/>
          <p:nvPr>
            <p:ph idx="1" type="body"/>
          </p:nvPr>
        </p:nvSpPr>
        <p:spPr>
          <a:xfrm>
            <a:off x="3168203" y="1200150"/>
            <a:ext cx="5747197"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8" name="Google Shape;808;p105"/>
          <p:cNvSpPr/>
          <p:nvPr>
            <p:ph idx="2" type="pic"/>
          </p:nvPr>
        </p:nvSpPr>
        <p:spPr>
          <a:xfrm>
            <a:off x="684554" y="689447"/>
            <a:ext cx="1785843" cy="3174832"/>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809" name="Shape 809"/>
        <p:cNvGrpSpPr/>
        <p:nvPr/>
      </p:nvGrpSpPr>
      <p:grpSpPr>
        <a:xfrm>
          <a:off x="0" y="0"/>
          <a:ext cx="0" cy="0"/>
          <a:chOff x="0" y="0"/>
          <a:chExt cx="0" cy="0"/>
        </a:xfrm>
      </p:grpSpPr>
      <p:sp>
        <p:nvSpPr>
          <p:cNvPr id="810" name="Google Shape;810;p106"/>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106"/>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106"/>
          <p:cNvSpPr/>
          <p:nvPr>
            <p:ph idx="2" type="media"/>
          </p:nvPr>
        </p:nvSpPr>
        <p:spPr>
          <a:xfrm>
            <a:off x="0" y="0"/>
            <a:ext cx="9144000" cy="4587875"/>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2"/>
              </a:buClr>
              <a:buSzPts val="2000"/>
              <a:buFont typeface="Arimo"/>
              <a:buNone/>
              <a:defRPr b="0" i="0" sz="2000" u="none" cap="none" strike="noStrike">
                <a:solidFill>
                  <a:schemeClr val="dk2"/>
                </a:solidFill>
                <a:latin typeface="Calibri"/>
                <a:ea typeface="Calibri"/>
                <a:cs typeface="Calibri"/>
                <a:sym typeface="Calibri"/>
              </a:defRPr>
            </a:lvl1pPr>
            <a:lvl2pPr lvl="1"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lvl="2"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lvl="3"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3" name="Google Shape;813;p10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814" name="Shape 814"/>
        <p:cNvGrpSpPr/>
        <p:nvPr/>
      </p:nvGrpSpPr>
      <p:grpSpPr>
        <a:xfrm>
          <a:off x="0" y="0"/>
          <a:ext cx="0" cy="0"/>
          <a:chOff x="0" y="0"/>
          <a:chExt cx="0" cy="0"/>
        </a:xfrm>
      </p:grpSpPr>
      <p:sp>
        <p:nvSpPr>
          <p:cNvPr id="815" name="Google Shape;815;p107"/>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10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17" name="Google Shape;817;p107"/>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with Title">
  <p:cSld name="Right Image with Title">
    <p:spTree>
      <p:nvGrpSpPr>
        <p:cNvPr id="87" name="Shape 87"/>
        <p:cNvGrpSpPr/>
        <p:nvPr/>
      </p:nvGrpSpPr>
      <p:grpSpPr>
        <a:xfrm>
          <a:off x="0" y="0"/>
          <a:ext cx="0" cy="0"/>
          <a:chOff x="0" y="0"/>
          <a:chExt cx="0" cy="0"/>
        </a:xfrm>
      </p:grpSpPr>
      <p:sp>
        <p:nvSpPr>
          <p:cNvPr id="88" name="Google Shape;88;p12"/>
          <p:cNvSpPr/>
          <p:nvPr/>
        </p:nvSpPr>
        <p:spPr>
          <a:xfrm>
            <a:off x="4361935" y="0"/>
            <a:ext cx="4782065"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2"/>
          <p:cNvSpPr txBox="1"/>
          <p:nvPr>
            <p:ph type="title"/>
          </p:nvPr>
        </p:nvSpPr>
        <p:spPr>
          <a:xfrm>
            <a:off x="228601" y="227012"/>
            <a:ext cx="4118020" cy="7384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2"/>
          <p:cNvSpPr/>
          <p:nvPr>
            <p:ph idx="2" type="pic"/>
          </p:nvPr>
        </p:nvSpPr>
        <p:spPr>
          <a:xfrm>
            <a:off x="4572000" y="-1"/>
            <a:ext cx="4572000" cy="4587875"/>
          </a:xfrm>
          <a:prstGeom prst="rect">
            <a:avLst/>
          </a:prstGeom>
          <a:noFill/>
          <a:ln>
            <a:noFill/>
          </a:ln>
        </p:spPr>
      </p:sp>
      <p:sp>
        <p:nvSpPr>
          <p:cNvPr id="91" name="Google Shape;91;p1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ight Image with Title">
  <p:cSld name="1_Right Image with Title">
    <p:spTree>
      <p:nvGrpSpPr>
        <p:cNvPr id="92" name="Shape 92"/>
        <p:cNvGrpSpPr/>
        <p:nvPr/>
      </p:nvGrpSpPr>
      <p:grpSpPr>
        <a:xfrm>
          <a:off x="0" y="0"/>
          <a:ext cx="0" cy="0"/>
          <a:chOff x="0" y="0"/>
          <a:chExt cx="0" cy="0"/>
        </a:xfrm>
      </p:grpSpPr>
      <p:sp>
        <p:nvSpPr>
          <p:cNvPr id="93" name="Google Shape;93;p13"/>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3"/>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3"/>
          <p:cNvSpPr/>
          <p:nvPr>
            <p:ph idx="2" type="pic"/>
          </p:nvPr>
        </p:nvSpPr>
        <p:spPr>
          <a:xfrm>
            <a:off x="0" y="0"/>
            <a:ext cx="4572000" cy="4587875"/>
          </a:xfrm>
          <a:prstGeom prst="rect">
            <a:avLst/>
          </a:prstGeom>
          <a:noFill/>
          <a:ln>
            <a:noFill/>
          </a:ln>
        </p:spPr>
      </p:sp>
      <p:sp>
        <p:nvSpPr>
          <p:cNvPr id="96" name="Google Shape;96;p1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Image">
  <p:cSld name="Content with Bottom Image">
    <p:spTree>
      <p:nvGrpSpPr>
        <p:cNvPr id="97" name="Shape 97"/>
        <p:cNvGrpSpPr/>
        <p:nvPr/>
      </p:nvGrpSpPr>
      <p:grpSpPr>
        <a:xfrm>
          <a:off x="0" y="0"/>
          <a:ext cx="0" cy="0"/>
          <a:chOff x="0" y="0"/>
          <a:chExt cx="0" cy="0"/>
        </a:xfrm>
      </p:grpSpPr>
      <p:sp>
        <p:nvSpPr>
          <p:cNvPr id="98" name="Google Shape;98;p14"/>
          <p:cNvSpPr txBox="1"/>
          <p:nvPr>
            <p:ph idx="1" type="body"/>
          </p:nvPr>
        </p:nvSpPr>
        <p:spPr>
          <a:xfrm>
            <a:off x="228600" y="1200151"/>
            <a:ext cx="8686800" cy="146685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14"/>
          <p:cNvSpPr/>
          <p:nvPr>
            <p:ph idx="2" type="pic"/>
          </p:nvPr>
        </p:nvSpPr>
        <p:spPr>
          <a:xfrm>
            <a:off x="0" y="2857499"/>
            <a:ext cx="9144000" cy="1730375"/>
          </a:xfrm>
          <a:prstGeom prst="rect">
            <a:avLst/>
          </a:prstGeom>
          <a:noFill/>
          <a:ln>
            <a:noFill/>
          </a:ln>
        </p:spPr>
      </p:sp>
      <p:sp>
        <p:nvSpPr>
          <p:cNvPr id="101" name="Google Shape;101;p1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 Image Row">
  <p:cSld name="2_5 Image Row">
    <p:spTree>
      <p:nvGrpSpPr>
        <p:cNvPr id="102" name="Shape 102"/>
        <p:cNvGrpSpPr/>
        <p:nvPr/>
      </p:nvGrpSpPr>
      <p:grpSpPr>
        <a:xfrm>
          <a:off x="0" y="0"/>
          <a:ext cx="0" cy="0"/>
          <a:chOff x="0" y="0"/>
          <a:chExt cx="0" cy="0"/>
        </a:xfrm>
      </p:grpSpPr>
      <p:sp>
        <p:nvSpPr>
          <p:cNvPr id="103" name="Google Shape;103;p15"/>
          <p:cNvSpPr/>
          <p:nvPr>
            <p:ph idx="2" type="pic"/>
          </p:nvPr>
        </p:nvSpPr>
        <p:spPr>
          <a:xfrm>
            <a:off x="4700014" y="1200150"/>
            <a:ext cx="1979677" cy="841987"/>
          </a:xfrm>
          <a:prstGeom prst="rect">
            <a:avLst/>
          </a:prstGeom>
          <a:noFill/>
          <a:ln>
            <a:noFill/>
          </a:ln>
        </p:spPr>
      </p:sp>
      <p:sp>
        <p:nvSpPr>
          <p:cNvPr id="104" name="Google Shape;104;p15"/>
          <p:cNvSpPr/>
          <p:nvPr>
            <p:ph idx="3" type="pic"/>
          </p:nvPr>
        </p:nvSpPr>
        <p:spPr>
          <a:xfrm>
            <a:off x="4700014" y="2295732"/>
            <a:ext cx="1979677" cy="841987"/>
          </a:xfrm>
          <a:prstGeom prst="rect">
            <a:avLst/>
          </a:prstGeom>
          <a:noFill/>
          <a:ln>
            <a:noFill/>
          </a:ln>
        </p:spPr>
      </p:sp>
      <p:sp>
        <p:nvSpPr>
          <p:cNvPr id="105" name="Google Shape;105;p15"/>
          <p:cNvSpPr/>
          <p:nvPr>
            <p:ph idx="4" type="pic"/>
          </p:nvPr>
        </p:nvSpPr>
        <p:spPr>
          <a:xfrm>
            <a:off x="4700014" y="3506237"/>
            <a:ext cx="1979677" cy="841987"/>
          </a:xfrm>
          <a:prstGeom prst="rect">
            <a:avLst/>
          </a:prstGeom>
          <a:noFill/>
          <a:ln>
            <a:noFill/>
          </a:ln>
        </p:spPr>
      </p:sp>
      <p:sp>
        <p:nvSpPr>
          <p:cNvPr id="106" name="Google Shape;106;p1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07" name="Google Shape;107;p15"/>
          <p:cNvSpPr/>
          <p:nvPr>
            <p:ph idx="5" type="pic"/>
          </p:nvPr>
        </p:nvSpPr>
        <p:spPr>
          <a:xfrm>
            <a:off x="228598" y="1200150"/>
            <a:ext cx="1979677" cy="841987"/>
          </a:xfrm>
          <a:prstGeom prst="rect">
            <a:avLst/>
          </a:prstGeom>
          <a:noFill/>
          <a:ln>
            <a:noFill/>
          </a:ln>
        </p:spPr>
      </p:sp>
      <p:sp>
        <p:nvSpPr>
          <p:cNvPr id="108" name="Google Shape;108;p15"/>
          <p:cNvSpPr/>
          <p:nvPr>
            <p:ph idx="6" type="pic"/>
          </p:nvPr>
        </p:nvSpPr>
        <p:spPr>
          <a:xfrm>
            <a:off x="228598" y="2295732"/>
            <a:ext cx="1979677" cy="841987"/>
          </a:xfrm>
          <a:prstGeom prst="rect">
            <a:avLst/>
          </a:prstGeom>
          <a:noFill/>
          <a:ln>
            <a:noFill/>
          </a:ln>
        </p:spPr>
      </p:sp>
      <p:sp>
        <p:nvSpPr>
          <p:cNvPr id="109" name="Google Shape;109;p15"/>
          <p:cNvSpPr/>
          <p:nvPr>
            <p:ph idx="7" type="pic"/>
          </p:nvPr>
        </p:nvSpPr>
        <p:spPr>
          <a:xfrm>
            <a:off x="228598" y="3509351"/>
            <a:ext cx="1979677" cy="841987"/>
          </a:xfrm>
          <a:prstGeom prst="rect">
            <a:avLst/>
          </a:prstGeom>
          <a:noFill/>
          <a:ln>
            <a:noFill/>
          </a:ln>
        </p:spPr>
      </p:sp>
      <p:sp>
        <p:nvSpPr>
          <p:cNvPr id="110" name="Google Shape;110;p15"/>
          <p:cNvSpPr/>
          <p:nvPr>
            <p:ph idx="8" type="pic"/>
          </p:nvPr>
        </p:nvSpPr>
        <p:spPr>
          <a:xfrm>
            <a:off x="2464306" y="1200150"/>
            <a:ext cx="1979677" cy="841987"/>
          </a:xfrm>
          <a:prstGeom prst="rect">
            <a:avLst/>
          </a:prstGeom>
          <a:noFill/>
          <a:ln>
            <a:noFill/>
          </a:ln>
        </p:spPr>
      </p:sp>
      <p:sp>
        <p:nvSpPr>
          <p:cNvPr id="111" name="Google Shape;111;p15"/>
          <p:cNvSpPr/>
          <p:nvPr>
            <p:ph idx="9" type="pic"/>
          </p:nvPr>
        </p:nvSpPr>
        <p:spPr>
          <a:xfrm>
            <a:off x="2464306" y="2295732"/>
            <a:ext cx="1979677" cy="841987"/>
          </a:xfrm>
          <a:prstGeom prst="rect">
            <a:avLst/>
          </a:prstGeom>
          <a:noFill/>
          <a:ln>
            <a:noFill/>
          </a:ln>
        </p:spPr>
      </p:sp>
      <p:sp>
        <p:nvSpPr>
          <p:cNvPr id="112" name="Google Shape;112;p15"/>
          <p:cNvSpPr/>
          <p:nvPr>
            <p:ph idx="13" type="pic"/>
          </p:nvPr>
        </p:nvSpPr>
        <p:spPr>
          <a:xfrm>
            <a:off x="2464306" y="3506237"/>
            <a:ext cx="1979677" cy="841987"/>
          </a:xfrm>
          <a:prstGeom prst="rect">
            <a:avLst/>
          </a:prstGeom>
          <a:noFill/>
          <a:ln>
            <a:noFill/>
          </a:ln>
        </p:spPr>
      </p:sp>
      <p:sp>
        <p:nvSpPr>
          <p:cNvPr id="113" name="Google Shape;113;p15"/>
          <p:cNvSpPr/>
          <p:nvPr>
            <p:ph idx="14" type="pic"/>
          </p:nvPr>
        </p:nvSpPr>
        <p:spPr>
          <a:xfrm>
            <a:off x="6935723" y="1200150"/>
            <a:ext cx="1979677" cy="841987"/>
          </a:xfrm>
          <a:prstGeom prst="rect">
            <a:avLst/>
          </a:prstGeom>
          <a:noFill/>
          <a:ln>
            <a:noFill/>
          </a:ln>
        </p:spPr>
      </p:sp>
      <p:sp>
        <p:nvSpPr>
          <p:cNvPr id="114" name="Google Shape;114;p15"/>
          <p:cNvSpPr/>
          <p:nvPr>
            <p:ph idx="15" type="pic"/>
          </p:nvPr>
        </p:nvSpPr>
        <p:spPr>
          <a:xfrm>
            <a:off x="6935723" y="2295732"/>
            <a:ext cx="1979677" cy="841987"/>
          </a:xfrm>
          <a:prstGeom prst="rect">
            <a:avLst/>
          </a:prstGeom>
          <a:noFill/>
          <a:ln>
            <a:noFill/>
          </a:ln>
        </p:spPr>
      </p:sp>
      <p:sp>
        <p:nvSpPr>
          <p:cNvPr id="115" name="Google Shape;115;p15"/>
          <p:cNvSpPr/>
          <p:nvPr>
            <p:ph idx="16" type="pic"/>
          </p:nvPr>
        </p:nvSpPr>
        <p:spPr>
          <a:xfrm>
            <a:off x="6935723" y="3506237"/>
            <a:ext cx="1979677" cy="841987"/>
          </a:xfrm>
          <a:prstGeom prst="rect">
            <a:avLst/>
          </a:prstGeom>
          <a:noFill/>
          <a:ln>
            <a:noFill/>
          </a:ln>
        </p:spPr>
      </p:sp>
      <p:sp>
        <p:nvSpPr>
          <p:cNvPr id="116" name="Google Shape;116;p1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117" name="Shape 117"/>
        <p:cNvGrpSpPr/>
        <p:nvPr/>
      </p:nvGrpSpPr>
      <p:grpSpPr>
        <a:xfrm>
          <a:off x="0" y="0"/>
          <a:ext cx="0" cy="0"/>
          <a:chOff x="0" y="0"/>
          <a:chExt cx="0" cy="0"/>
        </a:xfrm>
      </p:grpSpPr>
      <p:sp>
        <p:nvSpPr>
          <p:cNvPr id="118" name="Google Shape;118;p16"/>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6"/>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21" name="Google Shape;121;p16"/>
          <p:cNvSpPr/>
          <p:nvPr>
            <p:ph idx="2" type="pic"/>
          </p:nvPr>
        </p:nvSpPr>
        <p:spPr>
          <a:xfrm>
            <a:off x="0" y="-1"/>
            <a:ext cx="9144000" cy="458787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with Title ">
  <p:cSld name="1_Image with Title ">
    <p:spTree>
      <p:nvGrpSpPr>
        <p:cNvPr id="122" name="Shape 122"/>
        <p:cNvGrpSpPr/>
        <p:nvPr/>
      </p:nvGrpSpPr>
      <p:grpSpPr>
        <a:xfrm>
          <a:off x="0" y="0"/>
          <a:ext cx="0" cy="0"/>
          <a:chOff x="0" y="0"/>
          <a:chExt cx="0" cy="0"/>
        </a:xfrm>
      </p:grpSpPr>
      <p:sp>
        <p:nvSpPr>
          <p:cNvPr id="123" name="Google Shape;123;p17"/>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17"/>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1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26" name="Google Shape;126;p17"/>
          <p:cNvSpPr/>
          <p:nvPr>
            <p:ph idx="2" type="pic"/>
          </p:nvPr>
        </p:nvSpPr>
        <p:spPr>
          <a:xfrm>
            <a:off x="0" y="2293937"/>
            <a:ext cx="4572000" cy="2293938"/>
          </a:xfrm>
          <a:prstGeom prst="rect">
            <a:avLst/>
          </a:prstGeom>
          <a:noFill/>
          <a:ln>
            <a:noFill/>
          </a:ln>
        </p:spPr>
      </p:sp>
      <p:sp>
        <p:nvSpPr>
          <p:cNvPr id="127" name="Google Shape;127;p17"/>
          <p:cNvSpPr/>
          <p:nvPr>
            <p:ph idx="3" type="pic"/>
          </p:nvPr>
        </p:nvSpPr>
        <p:spPr>
          <a:xfrm>
            <a:off x="4572000" y="-1"/>
            <a:ext cx="4572000" cy="2293937"/>
          </a:xfrm>
          <a:prstGeom prst="rect">
            <a:avLst/>
          </a:prstGeom>
          <a:noFill/>
          <a:ln>
            <a:noFill/>
          </a:ln>
        </p:spPr>
      </p:sp>
      <p:sp>
        <p:nvSpPr>
          <p:cNvPr id="128" name="Google Shape;128;p17"/>
          <p:cNvSpPr/>
          <p:nvPr>
            <p:ph idx="4" type="pic"/>
          </p:nvPr>
        </p:nvSpPr>
        <p:spPr>
          <a:xfrm>
            <a:off x="4572000" y="2293937"/>
            <a:ext cx="4572000" cy="2293938"/>
          </a:xfrm>
          <a:prstGeom prst="rect">
            <a:avLst/>
          </a:prstGeom>
          <a:noFill/>
          <a:ln>
            <a:noFill/>
          </a:ln>
        </p:spPr>
      </p:sp>
      <p:sp>
        <p:nvSpPr>
          <p:cNvPr id="129" name="Google Shape;129;p17"/>
          <p:cNvSpPr/>
          <p:nvPr>
            <p:ph idx="5" type="pic"/>
          </p:nvPr>
        </p:nvSpPr>
        <p:spPr>
          <a:xfrm>
            <a:off x="0" y="0"/>
            <a:ext cx="4572000" cy="2293938"/>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with Captions ">
  <p:cSld name="3 Images with Captions ">
    <p:spTree>
      <p:nvGrpSpPr>
        <p:cNvPr id="130" name="Shape 130"/>
        <p:cNvGrpSpPr/>
        <p:nvPr/>
      </p:nvGrpSpPr>
      <p:grpSpPr>
        <a:xfrm>
          <a:off x="0" y="0"/>
          <a:ext cx="0" cy="0"/>
          <a:chOff x="0" y="0"/>
          <a:chExt cx="0" cy="0"/>
        </a:xfrm>
      </p:grpSpPr>
      <p:sp>
        <p:nvSpPr>
          <p:cNvPr id="131" name="Google Shape;131;p18"/>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8"/>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1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34" name="Google Shape;134;p18"/>
          <p:cNvSpPr/>
          <p:nvPr>
            <p:ph idx="2" type="pic"/>
          </p:nvPr>
        </p:nvSpPr>
        <p:spPr>
          <a:xfrm>
            <a:off x="0" y="-1"/>
            <a:ext cx="3048000" cy="4587876"/>
          </a:xfrm>
          <a:prstGeom prst="rect">
            <a:avLst/>
          </a:prstGeom>
          <a:noFill/>
          <a:ln>
            <a:noFill/>
          </a:ln>
        </p:spPr>
      </p:sp>
      <p:sp>
        <p:nvSpPr>
          <p:cNvPr id="135" name="Google Shape;135;p18"/>
          <p:cNvSpPr/>
          <p:nvPr>
            <p:ph idx="3" type="pic"/>
          </p:nvPr>
        </p:nvSpPr>
        <p:spPr>
          <a:xfrm>
            <a:off x="3048000" y="-1"/>
            <a:ext cx="3048000" cy="4587876"/>
          </a:xfrm>
          <a:prstGeom prst="rect">
            <a:avLst/>
          </a:prstGeom>
          <a:noFill/>
          <a:ln>
            <a:noFill/>
          </a:ln>
        </p:spPr>
      </p:sp>
      <p:sp>
        <p:nvSpPr>
          <p:cNvPr id="136" name="Google Shape;136;p18"/>
          <p:cNvSpPr/>
          <p:nvPr>
            <p:ph idx="4" type="pic"/>
          </p:nvPr>
        </p:nvSpPr>
        <p:spPr>
          <a:xfrm>
            <a:off x="6096000" y="-1"/>
            <a:ext cx="3048000" cy="4587876"/>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7" name="Shape 137"/>
        <p:cNvGrpSpPr/>
        <p:nvPr/>
      </p:nvGrpSpPr>
      <p:grpSpPr>
        <a:xfrm>
          <a:off x="0" y="0"/>
          <a:ext cx="0" cy="0"/>
          <a:chOff x="0" y="0"/>
          <a:chExt cx="0" cy="0"/>
        </a:xfrm>
      </p:grpSpPr>
      <p:sp>
        <p:nvSpPr>
          <p:cNvPr id="138" name="Google Shape;138;p19"/>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9"/>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 name="Google Shape;140;p19"/>
          <p:cNvGrpSpPr/>
          <p:nvPr/>
        </p:nvGrpSpPr>
        <p:grpSpPr>
          <a:xfrm>
            <a:off x="997768" y="233364"/>
            <a:ext cx="7148464" cy="4302162"/>
            <a:chOff x="773898" y="382213"/>
            <a:chExt cx="7596204" cy="4571625"/>
          </a:xfrm>
        </p:grpSpPr>
        <p:pic>
          <p:nvPicPr>
            <p:cNvPr id="141" name="Google Shape;141;p19"/>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142" name="Google Shape;142;p19"/>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143" name="Google Shape;143;p1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19"/>
          <p:cNvSpPr/>
          <p:nvPr>
            <p:ph idx="2" type="pic"/>
          </p:nvPr>
        </p:nvSpPr>
        <p:spPr>
          <a:xfrm>
            <a:off x="1877667" y="526801"/>
            <a:ext cx="5388667" cy="3372201"/>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145" name="Shape 145"/>
        <p:cNvGrpSpPr/>
        <p:nvPr/>
      </p:nvGrpSpPr>
      <p:grpSpPr>
        <a:xfrm>
          <a:off x="0" y="0"/>
          <a:ext cx="0" cy="0"/>
          <a:chOff x="0" y="0"/>
          <a:chExt cx="0" cy="0"/>
        </a:xfrm>
      </p:grpSpPr>
      <p:sp>
        <p:nvSpPr>
          <p:cNvPr id="146" name="Google Shape;146;p20"/>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0"/>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8" name="Google Shape;148;p20"/>
          <p:cNvGrpSpPr/>
          <p:nvPr/>
        </p:nvGrpSpPr>
        <p:grpSpPr>
          <a:xfrm>
            <a:off x="1663157" y="233363"/>
            <a:ext cx="5817686" cy="4304234"/>
            <a:chOff x="1468253" y="382214"/>
            <a:chExt cx="6198780" cy="4586188"/>
          </a:xfrm>
        </p:grpSpPr>
        <p:pic>
          <p:nvPicPr>
            <p:cNvPr id="149" name="Google Shape;149;p20"/>
            <p:cNvPicPr preferRelativeResize="0"/>
            <p:nvPr/>
          </p:nvPicPr>
          <p:blipFill rotWithShape="1">
            <a:blip r:embed="rId2">
              <a:alphaModFix/>
            </a:blip>
            <a:srcRect b="0" l="0" r="0" t="0"/>
            <a:stretch/>
          </p:blipFill>
          <p:spPr>
            <a:xfrm>
              <a:off x="1468253" y="4761776"/>
              <a:ext cx="6198780" cy="206626"/>
            </a:xfrm>
            <a:prstGeom prst="rect">
              <a:avLst/>
            </a:prstGeom>
            <a:noFill/>
            <a:ln>
              <a:noFill/>
            </a:ln>
          </p:spPr>
        </p:pic>
        <p:pic>
          <p:nvPicPr>
            <p:cNvPr id="150" name="Google Shape;150;p20"/>
            <p:cNvPicPr preferRelativeResize="0"/>
            <p:nvPr/>
          </p:nvPicPr>
          <p:blipFill rotWithShape="1">
            <a:blip r:embed="rId3">
              <a:alphaModFix/>
            </a:blip>
            <a:srcRect b="0" l="0" r="0" t="0"/>
            <a:stretch/>
          </p:blipFill>
          <p:spPr>
            <a:xfrm rot="-5400000">
              <a:off x="2375351" y="-524870"/>
              <a:ext cx="4384585" cy="6198753"/>
            </a:xfrm>
            <a:prstGeom prst="rect">
              <a:avLst/>
            </a:prstGeom>
            <a:noFill/>
            <a:ln>
              <a:noFill/>
            </a:ln>
          </p:spPr>
        </p:pic>
      </p:grpSp>
      <p:sp>
        <p:nvSpPr>
          <p:cNvPr id="151" name="Google Shape;151;p2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20"/>
          <p:cNvSpPr/>
          <p:nvPr>
            <p:ph idx="2" type="pic"/>
          </p:nvPr>
        </p:nvSpPr>
        <p:spPr>
          <a:xfrm>
            <a:off x="2206103" y="506132"/>
            <a:ext cx="4748046" cy="356103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 name="Shape 35"/>
        <p:cNvGrpSpPr/>
        <p:nvPr/>
      </p:nvGrpSpPr>
      <p:grpSpPr>
        <a:xfrm>
          <a:off x="0" y="0"/>
          <a:ext cx="0" cy="0"/>
          <a:chOff x="0" y="0"/>
          <a:chExt cx="0" cy="0"/>
        </a:xfrm>
      </p:grpSpPr>
      <p:sp>
        <p:nvSpPr>
          <p:cNvPr id="36" name="Google Shape;36;p3"/>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53" name="Shape 153"/>
        <p:cNvGrpSpPr/>
        <p:nvPr/>
      </p:nvGrpSpPr>
      <p:grpSpPr>
        <a:xfrm>
          <a:off x="0" y="0"/>
          <a:ext cx="0" cy="0"/>
          <a:chOff x="0" y="0"/>
          <a:chExt cx="0" cy="0"/>
        </a:xfrm>
      </p:grpSpPr>
      <p:grpSp>
        <p:nvGrpSpPr>
          <p:cNvPr id="154" name="Google Shape;154;p21"/>
          <p:cNvGrpSpPr/>
          <p:nvPr/>
        </p:nvGrpSpPr>
        <p:grpSpPr>
          <a:xfrm>
            <a:off x="230859" y="1200151"/>
            <a:ext cx="5460846" cy="3263390"/>
            <a:chOff x="773898" y="382213"/>
            <a:chExt cx="7596204" cy="4539476"/>
          </a:xfrm>
        </p:grpSpPr>
        <p:pic>
          <p:nvPicPr>
            <p:cNvPr id="155" name="Google Shape;155;p21"/>
            <p:cNvPicPr preferRelativeResize="0"/>
            <p:nvPr/>
          </p:nvPicPr>
          <p:blipFill rotWithShape="1">
            <a:blip r:embed="rId2">
              <a:alphaModFix/>
            </a:blip>
            <a:srcRect b="0" l="0" r="0" t="0"/>
            <a:stretch/>
          </p:blipFill>
          <p:spPr>
            <a:xfrm>
              <a:off x="773898" y="4742821"/>
              <a:ext cx="7596204" cy="178868"/>
            </a:xfrm>
            <a:prstGeom prst="rect">
              <a:avLst/>
            </a:prstGeom>
            <a:noFill/>
            <a:ln>
              <a:noFill/>
            </a:ln>
          </p:spPr>
        </p:pic>
        <p:pic>
          <p:nvPicPr>
            <p:cNvPr id="156" name="Google Shape;156;p21"/>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grpSp>
        <p:nvGrpSpPr>
          <p:cNvPr id="157" name="Google Shape;157;p21"/>
          <p:cNvGrpSpPr/>
          <p:nvPr/>
        </p:nvGrpSpPr>
        <p:grpSpPr>
          <a:xfrm>
            <a:off x="5429418" y="1709963"/>
            <a:ext cx="1867939" cy="2753579"/>
            <a:chOff x="571379" y="211137"/>
            <a:chExt cx="2928503" cy="4316987"/>
          </a:xfrm>
        </p:grpSpPr>
        <p:pic>
          <p:nvPicPr>
            <p:cNvPr id="158" name="Google Shape;158;p21"/>
            <p:cNvPicPr preferRelativeResize="0"/>
            <p:nvPr/>
          </p:nvPicPr>
          <p:blipFill rotWithShape="1">
            <a:blip r:embed="rId4">
              <a:alphaModFix/>
            </a:blip>
            <a:srcRect b="0" l="0" r="0" t="0"/>
            <a:stretch/>
          </p:blipFill>
          <p:spPr>
            <a:xfrm>
              <a:off x="571379" y="4338460"/>
              <a:ext cx="2928503" cy="189664"/>
            </a:xfrm>
            <a:prstGeom prst="rect">
              <a:avLst/>
            </a:prstGeom>
            <a:noFill/>
            <a:ln>
              <a:noFill/>
            </a:ln>
          </p:spPr>
        </p:pic>
        <p:pic>
          <p:nvPicPr>
            <p:cNvPr id="159" name="Google Shape;159;p21"/>
            <p:cNvPicPr preferRelativeResize="0"/>
            <p:nvPr/>
          </p:nvPicPr>
          <p:blipFill rotWithShape="1">
            <a:blip r:embed="rId5">
              <a:alphaModFix/>
            </a:blip>
            <a:srcRect b="0" l="0" r="0" t="0"/>
            <a:stretch/>
          </p:blipFill>
          <p:spPr>
            <a:xfrm>
              <a:off x="571379" y="211137"/>
              <a:ext cx="2928503" cy="4140201"/>
            </a:xfrm>
            <a:prstGeom prst="rect">
              <a:avLst/>
            </a:prstGeom>
            <a:noFill/>
            <a:ln>
              <a:noFill/>
            </a:ln>
          </p:spPr>
        </p:pic>
      </p:grpSp>
      <p:grpSp>
        <p:nvGrpSpPr>
          <p:cNvPr id="160" name="Google Shape;160;p21"/>
          <p:cNvGrpSpPr/>
          <p:nvPr/>
        </p:nvGrpSpPr>
        <p:grpSpPr>
          <a:xfrm>
            <a:off x="7535792" y="2581275"/>
            <a:ext cx="879944" cy="1882267"/>
            <a:chOff x="545623" y="211138"/>
            <a:chExt cx="2056299" cy="4398581"/>
          </a:xfrm>
        </p:grpSpPr>
        <p:pic>
          <p:nvPicPr>
            <p:cNvPr id="161" name="Google Shape;161;p21"/>
            <p:cNvPicPr preferRelativeResize="0"/>
            <p:nvPr/>
          </p:nvPicPr>
          <p:blipFill rotWithShape="1">
            <a:blip r:embed="rId6">
              <a:alphaModFix/>
            </a:blip>
            <a:srcRect b="0" l="0" r="0" t="0"/>
            <a:stretch/>
          </p:blipFill>
          <p:spPr>
            <a:xfrm>
              <a:off x="545623" y="4338460"/>
              <a:ext cx="2056299" cy="271259"/>
            </a:xfrm>
            <a:prstGeom prst="rect">
              <a:avLst/>
            </a:prstGeom>
            <a:noFill/>
            <a:ln>
              <a:noFill/>
            </a:ln>
          </p:spPr>
        </p:pic>
        <p:pic>
          <p:nvPicPr>
            <p:cNvPr id="162" name="Google Shape;162;p21"/>
            <p:cNvPicPr preferRelativeResize="0"/>
            <p:nvPr/>
          </p:nvPicPr>
          <p:blipFill rotWithShape="1">
            <a:blip r:embed="rId7">
              <a:alphaModFix/>
            </a:blip>
            <a:srcRect b="0" l="0" r="0" t="0"/>
            <a:stretch/>
          </p:blipFill>
          <p:spPr>
            <a:xfrm>
              <a:off x="545623" y="211138"/>
              <a:ext cx="2056299" cy="4140200"/>
            </a:xfrm>
            <a:prstGeom prst="rect">
              <a:avLst/>
            </a:prstGeom>
            <a:noFill/>
            <a:ln>
              <a:noFill/>
            </a:ln>
          </p:spPr>
        </p:pic>
      </p:grpSp>
      <p:sp>
        <p:nvSpPr>
          <p:cNvPr id="163" name="Google Shape;163;p2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64" name="Google Shape;164;p21"/>
          <p:cNvSpPr/>
          <p:nvPr>
            <p:ph idx="2" type="pic"/>
          </p:nvPr>
        </p:nvSpPr>
        <p:spPr>
          <a:xfrm>
            <a:off x="5552664" y="1955462"/>
            <a:ext cx="1616207" cy="2154944"/>
          </a:xfrm>
          <a:prstGeom prst="rect">
            <a:avLst/>
          </a:prstGeom>
          <a:noFill/>
          <a:ln>
            <a:noFill/>
          </a:ln>
        </p:spPr>
      </p:sp>
      <p:sp>
        <p:nvSpPr>
          <p:cNvPr id="165" name="Google Shape;165;p21"/>
          <p:cNvSpPr/>
          <p:nvPr>
            <p:ph idx="3" type="pic"/>
          </p:nvPr>
        </p:nvSpPr>
        <p:spPr>
          <a:xfrm>
            <a:off x="899241" y="1429970"/>
            <a:ext cx="4118321" cy="2570051"/>
          </a:xfrm>
          <a:prstGeom prst="rect">
            <a:avLst/>
          </a:prstGeom>
          <a:noFill/>
          <a:ln>
            <a:noFill/>
          </a:ln>
        </p:spPr>
      </p:sp>
      <p:sp>
        <p:nvSpPr>
          <p:cNvPr id="166" name="Google Shape;166;p21"/>
          <p:cNvSpPr/>
          <p:nvPr>
            <p:ph idx="4" type="pic"/>
          </p:nvPr>
        </p:nvSpPr>
        <p:spPr>
          <a:xfrm>
            <a:off x="7596214" y="2787590"/>
            <a:ext cx="757559" cy="1346772"/>
          </a:xfrm>
          <a:prstGeom prst="rect">
            <a:avLst/>
          </a:prstGeom>
          <a:noFill/>
          <a:ln>
            <a:noFill/>
          </a:ln>
        </p:spPr>
      </p:sp>
      <p:sp>
        <p:nvSpPr>
          <p:cNvPr id="167" name="Google Shape;167;p2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Box Left">
  <p:cSld name="1_Content Box Left">
    <p:spTree>
      <p:nvGrpSpPr>
        <p:cNvPr id="168" name="Shape 168"/>
        <p:cNvGrpSpPr/>
        <p:nvPr/>
      </p:nvGrpSpPr>
      <p:grpSpPr>
        <a:xfrm>
          <a:off x="0" y="0"/>
          <a:ext cx="0" cy="0"/>
          <a:chOff x="0" y="0"/>
          <a:chExt cx="0" cy="0"/>
        </a:xfrm>
      </p:grpSpPr>
      <p:grpSp>
        <p:nvGrpSpPr>
          <p:cNvPr id="169" name="Google Shape;169;p22"/>
          <p:cNvGrpSpPr/>
          <p:nvPr/>
        </p:nvGrpSpPr>
        <p:grpSpPr>
          <a:xfrm>
            <a:off x="3452453" y="1200150"/>
            <a:ext cx="5462947" cy="3287767"/>
            <a:chOff x="773898" y="382213"/>
            <a:chExt cx="7596204" cy="4571625"/>
          </a:xfrm>
        </p:grpSpPr>
        <p:pic>
          <p:nvPicPr>
            <p:cNvPr id="170" name="Google Shape;170;p22"/>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171" name="Google Shape;171;p22"/>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172" name="Google Shape;172;p22"/>
          <p:cNvSpPr txBox="1"/>
          <p:nvPr>
            <p:ph idx="1" type="body"/>
          </p:nvPr>
        </p:nvSpPr>
        <p:spPr>
          <a:xfrm>
            <a:off x="228600" y="1200149"/>
            <a:ext cx="300148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2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74" name="Google Shape;174;p22"/>
          <p:cNvSpPr/>
          <p:nvPr>
            <p:ph idx="2" type="pic"/>
          </p:nvPr>
        </p:nvSpPr>
        <p:spPr>
          <a:xfrm>
            <a:off x="4127960" y="1431709"/>
            <a:ext cx="4119494" cy="2569960"/>
          </a:xfrm>
          <a:prstGeom prst="rect">
            <a:avLst/>
          </a:prstGeom>
          <a:noFill/>
          <a:ln>
            <a:noFill/>
          </a:ln>
        </p:spPr>
      </p:sp>
      <p:sp>
        <p:nvSpPr>
          <p:cNvPr id="175" name="Google Shape;175;p2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76" name="Shape 176"/>
        <p:cNvGrpSpPr/>
        <p:nvPr/>
      </p:nvGrpSpPr>
      <p:grpSpPr>
        <a:xfrm>
          <a:off x="0" y="0"/>
          <a:ext cx="0" cy="0"/>
          <a:chOff x="0" y="0"/>
          <a:chExt cx="0" cy="0"/>
        </a:xfrm>
      </p:grpSpPr>
      <p:sp>
        <p:nvSpPr>
          <p:cNvPr id="177" name="Google Shape;177;p23"/>
          <p:cNvSpPr/>
          <p:nvPr/>
        </p:nvSpPr>
        <p:spPr>
          <a:xfrm>
            <a:off x="0" y="0"/>
            <a:ext cx="409008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23"/>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9" name="Google Shape;179;p23"/>
          <p:cNvGrpSpPr/>
          <p:nvPr/>
        </p:nvGrpSpPr>
        <p:grpSpPr>
          <a:xfrm>
            <a:off x="571379" y="211137"/>
            <a:ext cx="2928503" cy="4316987"/>
            <a:chOff x="571379" y="211137"/>
            <a:chExt cx="2928503" cy="4316987"/>
          </a:xfrm>
        </p:grpSpPr>
        <p:pic>
          <p:nvPicPr>
            <p:cNvPr id="180" name="Google Shape;180;p23"/>
            <p:cNvPicPr preferRelativeResize="0"/>
            <p:nvPr/>
          </p:nvPicPr>
          <p:blipFill rotWithShape="1">
            <a:blip r:embed="rId2">
              <a:alphaModFix/>
            </a:blip>
            <a:srcRect b="0" l="0" r="0" t="0"/>
            <a:stretch/>
          </p:blipFill>
          <p:spPr>
            <a:xfrm>
              <a:off x="571379" y="4338460"/>
              <a:ext cx="2928503" cy="189664"/>
            </a:xfrm>
            <a:prstGeom prst="rect">
              <a:avLst/>
            </a:prstGeom>
            <a:noFill/>
            <a:ln>
              <a:noFill/>
            </a:ln>
          </p:spPr>
        </p:pic>
        <p:pic>
          <p:nvPicPr>
            <p:cNvPr id="181" name="Google Shape;181;p23"/>
            <p:cNvPicPr preferRelativeResize="0"/>
            <p:nvPr/>
          </p:nvPicPr>
          <p:blipFill rotWithShape="1">
            <a:blip r:embed="rId3">
              <a:alphaModFix/>
            </a:blip>
            <a:srcRect b="0" l="0" r="0" t="0"/>
            <a:stretch/>
          </p:blipFill>
          <p:spPr>
            <a:xfrm>
              <a:off x="571379" y="211137"/>
              <a:ext cx="2928503" cy="4140201"/>
            </a:xfrm>
            <a:prstGeom prst="rect">
              <a:avLst/>
            </a:prstGeom>
            <a:noFill/>
            <a:ln>
              <a:noFill/>
            </a:ln>
          </p:spPr>
        </p:pic>
      </p:grpSp>
      <p:sp>
        <p:nvSpPr>
          <p:cNvPr id="182" name="Google Shape;182;p2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83" name="Google Shape;183;p23"/>
          <p:cNvSpPr txBox="1"/>
          <p:nvPr>
            <p:ph type="title"/>
          </p:nvPr>
        </p:nvSpPr>
        <p:spPr>
          <a:xfrm>
            <a:off x="4089400" y="227012"/>
            <a:ext cx="4826000"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23"/>
          <p:cNvSpPr txBox="1"/>
          <p:nvPr>
            <p:ph idx="1" type="body"/>
          </p:nvPr>
        </p:nvSpPr>
        <p:spPr>
          <a:xfrm>
            <a:off x="4089400" y="1200150"/>
            <a:ext cx="4826000"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5" name="Google Shape;185;p23"/>
          <p:cNvSpPr/>
          <p:nvPr>
            <p:ph idx="2" type="pic"/>
          </p:nvPr>
        </p:nvSpPr>
        <p:spPr>
          <a:xfrm>
            <a:off x="766032" y="592301"/>
            <a:ext cx="2538380" cy="3384508"/>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86" name="Shape 186"/>
        <p:cNvGrpSpPr/>
        <p:nvPr/>
      </p:nvGrpSpPr>
      <p:grpSpPr>
        <a:xfrm>
          <a:off x="0" y="0"/>
          <a:ext cx="0" cy="0"/>
          <a:chOff x="0" y="0"/>
          <a:chExt cx="0" cy="0"/>
        </a:xfrm>
      </p:grpSpPr>
      <p:sp>
        <p:nvSpPr>
          <p:cNvPr id="187" name="Google Shape;187;p24"/>
          <p:cNvSpPr/>
          <p:nvPr/>
        </p:nvSpPr>
        <p:spPr>
          <a:xfrm>
            <a:off x="0" y="0"/>
            <a:ext cx="316333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8" name="Google Shape;188;p24"/>
          <p:cNvGrpSpPr/>
          <p:nvPr/>
        </p:nvGrpSpPr>
        <p:grpSpPr>
          <a:xfrm>
            <a:off x="545623" y="211138"/>
            <a:ext cx="2056299" cy="4316988"/>
            <a:chOff x="545623" y="211138"/>
            <a:chExt cx="2056299" cy="4316988"/>
          </a:xfrm>
        </p:grpSpPr>
        <p:pic>
          <p:nvPicPr>
            <p:cNvPr id="189" name="Google Shape;189;p24"/>
            <p:cNvPicPr preferRelativeResize="0"/>
            <p:nvPr/>
          </p:nvPicPr>
          <p:blipFill rotWithShape="1">
            <a:blip r:embed="rId2">
              <a:alphaModFix/>
            </a:blip>
            <a:srcRect b="0" l="0" r="0" t="0"/>
            <a:stretch/>
          </p:blipFill>
          <p:spPr>
            <a:xfrm>
              <a:off x="545623" y="4338460"/>
              <a:ext cx="2056299" cy="189666"/>
            </a:xfrm>
            <a:prstGeom prst="rect">
              <a:avLst/>
            </a:prstGeom>
            <a:noFill/>
            <a:ln>
              <a:noFill/>
            </a:ln>
          </p:spPr>
        </p:pic>
        <p:pic>
          <p:nvPicPr>
            <p:cNvPr id="190" name="Google Shape;190;p24"/>
            <p:cNvPicPr preferRelativeResize="0"/>
            <p:nvPr/>
          </p:nvPicPr>
          <p:blipFill rotWithShape="1">
            <a:blip r:embed="rId3">
              <a:alphaModFix/>
            </a:blip>
            <a:srcRect b="0" l="0" r="0" t="0"/>
            <a:stretch/>
          </p:blipFill>
          <p:spPr>
            <a:xfrm>
              <a:off x="545623" y="211138"/>
              <a:ext cx="2056299" cy="4140200"/>
            </a:xfrm>
            <a:prstGeom prst="rect">
              <a:avLst/>
            </a:prstGeom>
            <a:noFill/>
            <a:ln>
              <a:noFill/>
            </a:ln>
          </p:spPr>
        </p:pic>
      </p:grpSp>
      <p:sp>
        <p:nvSpPr>
          <p:cNvPr id="191" name="Google Shape;191;p2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92" name="Google Shape;192;p24"/>
          <p:cNvSpPr txBox="1"/>
          <p:nvPr>
            <p:ph type="title"/>
          </p:nvPr>
        </p:nvSpPr>
        <p:spPr>
          <a:xfrm>
            <a:off x="3168203" y="227012"/>
            <a:ext cx="5747197"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4"/>
          <p:cNvSpPr txBox="1"/>
          <p:nvPr>
            <p:ph idx="1" type="body"/>
          </p:nvPr>
        </p:nvSpPr>
        <p:spPr>
          <a:xfrm>
            <a:off x="3168203" y="1200150"/>
            <a:ext cx="5747197"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 name="Google Shape;194;p24"/>
          <p:cNvSpPr/>
          <p:nvPr>
            <p:ph idx="2" type="pic"/>
          </p:nvPr>
        </p:nvSpPr>
        <p:spPr>
          <a:xfrm>
            <a:off x="684554" y="689447"/>
            <a:ext cx="1785843" cy="317483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195" name="Shape 195"/>
        <p:cNvGrpSpPr/>
        <p:nvPr/>
      </p:nvGrpSpPr>
      <p:grpSpPr>
        <a:xfrm>
          <a:off x="0" y="0"/>
          <a:ext cx="0" cy="0"/>
          <a:chOff x="0" y="0"/>
          <a:chExt cx="0" cy="0"/>
        </a:xfrm>
      </p:grpSpPr>
      <p:sp>
        <p:nvSpPr>
          <p:cNvPr id="196" name="Google Shape;196;p25"/>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5"/>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5"/>
          <p:cNvSpPr/>
          <p:nvPr>
            <p:ph idx="2" type="media"/>
          </p:nvPr>
        </p:nvSpPr>
        <p:spPr>
          <a:xfrm>
            <a:off x="0" y="0"/>
            <a:ext cx="9144000" cy="4587875"/>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2"/>
              </a:buClr>
              <a:buSzPts val="2000"/>
              <a:buFont typeface="Arimo"/>
              <a:buNone/>
              <a:defRPr b="0" i="0" sz="2000" u="none" cap="none" strike="noStrike">
                <a:solidFill>
                  <a:schemeClr val="dk2"/>
                </a:solidFill>
                <a:latin typeface="Calibri"/>
                <a:ea typeface="Calibri"/>
                <a:cs typeface="Calibri"/>
                <a:sym typeface="Calibri"/>
              </a:defRPr>
            </a:lvl1pPr>
            <a:lvl2pPr lvl="1"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lvl="2"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lvl="3"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9" name="Google Shape;199;p2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200" name="Shape 200"/>
        <p:cNvGrpSpPr/>
        <p:nvPr/>
      </p:nvGrpSpPr>
      <p:grpSpPr>
        <a:xfrm>
          <a:off x="0" y="0"/>
          <a:ext cx="0" cy="0"/>
          <a:chOff x="0" y="0"/>
          <a:chExt cx="0" cy="0"/>
        </a:xfrm>
      </p:grpSpPr>
      <p:sp>
        <p:nvSpPr>
          <p:cNvPr id="201" name="Google Shape;201;p26"/>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03" name="Google Shape;203;p26"/>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 name="Shape 204"/>
        <p:cNvGrpSpPr/>
        <p:nvPr/>
      </p:nvGrpSpPr>
      <p:grpSpPr>
        <a:xfrm>
          <a:off x="0" y="0"/>
          <a:ext cx="0" cy="0"/>
          <a:chOff x="0" y="0"/>
          <a:chExt cx="0" cy="0"/>
        </a:xfrm>
      </p:grpSpPr>
      <p:sp>
        <p:nvSpPr>
          <p:cNvPr id="205" name="Google Shape;205;p2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7"/>
          <p:cNvSpPr txBox="1"/>
          <p:nvPr>
            <p:ph idx="1" type="body"/>
          </p:nvPr>
        </p:nvSpPr>
        <p:spPr>
          <a:xfrm>
            <a:off x="342900" y="1200151"/>
            <a:ext cx="3028950" cy="3394472"/>
          </a:xfrm>
          <a:prstGeom prst="rect">
            <a:avLst/>
          </a:prstGeom>
          <a:noFill/>
          <a:ln>
            <a:noFill/>
          </a:ln>
        </p:spPr>
        <p:txBody>
          <a:bodyPr anchorCtr="0" anchor="t" bIns="0" lIns="0" spcFirstLastPara="1" rIns="0" wrap="square" tIns="0">
            <a:normAutofit/>
          </a:bodyPr>
          <a:lstStyle>
            <a:lvl1pPr indent="-361950" lvl="0" marL="457200" algn="l">
              <a:lnSpc>
                <a:spcPct val="100000"/>
              </a:lnSpc>
              <a:spcBef>
                <a:spcPts val="1200"/>
              </a:spcBef>
              <a:spcAft>
                <a:spcPts val="0"/>
              </a:spcAft>
              <a:buSzPts val="2100"/>
              <a:buChar char="4"/>
              <a:defRPr sz="2100"/>
            </a:lvl1pPr>
            <a:lvl2pPr indent="-342900" lvl="1" marL="914400" algn="l">
              <a:lnSpc>
                <a:spcPct val="100000"/>
              </a:lnSpc>
              <a:spcBef>
                <a:spcPts val="600"/>
              </a:spcBef>
              <a:spcAft>
                <a:spcPts val="0"/>
              </a:spcAft>
              <a:buSzPts val="1800"/>
              <a:buChar char="▪"/>
              <a:defRPr sz="1800"/>
            </a:lvl2pPr>
            <a:lvl3pPr indent="-323850" lvl="2" marL="1371600" algn="l">
              <a:lnSpc>
                <a:spcPct val="100000"/>
              </a:lnSpc>
              <a:spcBef>
                <a:spcPts val="600"/>
              </a:spcBef>
              <a:spcAft>
                <a:spcPts val="0"/>
              </a:spcAft>
              <a:buSzPts val="1500"/>
              <a:buChar char="-"/>
              <a:defRPr sz="1500"/>
            </a:lvl3pPr>
            <a:lvl4pPr indent="-319087" lvl="3" marL="1828800" algn="l">
              <a:lnSpc>
                <a:spcPct val="100000"/>
              </a:lnSpc>
              <a:spcBef>
                <a:spcPts val="600"/>
              </a:spcBef>
              <a:spcAft>
                <a:spcPts val="0"/>
              </a:spcAft>
              <a:buSzPts val="1425"/>
              <a:buChar char="•"/>
              <a:defRPr sz="1425"/>
            </a:lvl4pPr>
            <a:lvl5pPr indent="-319087" lvl="4" marL="2286000" algn="l">
              <a:lnSpc>
                <a:spcPct val="100000"/>
              </a:lnSpc>
              <a:spcBef>
                <a:spcPts val="600"/>
              </a:spcBef>
              <a:spcAft>
                <a:spcPts val="0"/>
              </a:spcAft>
              <a:buSzPts val="1425"/>
              <a:buChar char="»"/>
              <a:defRPr sz="1425"/>
            </a:lvl5pPr>
            <a:lvl6pPr indent="-319087" lvl="5" marL="2743200" algn="l">
              <a:spcBef>
                <a:spcPts val="285"/>
              </a:spcBef>
              <a:spcAft>
                <a:spcPts val="0"/>
              </a:spcAft>
              <a:buClr>
                <a:schemeClr val="dk1"/>
              </a:buClr>
              <a:buSzPts val="1425"/>
              <a:buChar char="•"/>
              <a:defRPr sz="1425"/>
            </a:lvl6pPr>
            <a:lvl7pPr indent="-319087" lvl="6" marL="3200400" algn="l">
              <a:spcBef>
                <a:spcPts val="285"/>
              </a:spcBef>
              <a:spcAft>
                <a:spcPts val="0"/>
              </a:spcAft>
              <a:buClr>
                <a:schemeClr val="dk1"/>
              </a:buClr>
              <a:buSzPts val="1425"/>
              <a:buChar char="•"/>
              <a:defRPr sz="1425"/>
            </a:lvl7pPr>
            <a:lvl8pPr indent="-319087" lvl="7" marL="3657600" algn="l">
              <a:spcBef>
                <a:spcPts val="285"/>
              </a:spcBef>
              <a:spcAft>
                <a:spcPts val="0"/>
              </a:spcAft>
              <a:buClr>
                <a:schemeClr val="dk1"/>
              </a:buClr>
              <a:buSzPts val="1425"/>
              <a:buChar char="•"/>
              <a:defRPr sz="1425"/>
            </a:lvl8pPr>
            <a:lvl9pPr indent="-319087" lvl="8" marL="4114800" algn="l">
              <a:spcBef>
                <a:spcPts val="285"/>
              </a:spcBef>
              <a:spcAft>
                <a:spcPts val="0"/>
              </a:spcAft>
              <a:buClr>
                <a:schemeClr val="dk1"/>
              </a:buClr>
              <a:buSzPts val="1425"/>
              <a:buChar char="•"/>
              <a:defRPr sz="1425"/>
            </a:lvl9pPr>
          </a:lstStyle>
          <a:p/>
        </p:txBody>
      </p:sp>
      <p:sp>
        <p:nvSpPr>
          <p:cNvPr id="207" name="Google Shape;207;p27"/>
          <p:cNvSpPr txBox="1"/>
          <p:nvPr>
            <p:ph idx="2" type="body"/>
          </p:nvPr>
        </p:nvSpPr>
        <p:spPr>
          <a:xfrm>
            <a:off x="3486150" y="1200151"/>
            <a:ext cx="3028950" cy="3394472"/>
          </a:xfrm>
          <a:prstGeom prst="rect">
            <a:avLst/>
          </a:prstGeom>
          <a:noFill/>
          <a:ln>
            <a:noFill/>
          </a:ln>
        </p:spPr>
        <p:txBody>
          <a:bodyPr anchorCtr="0" anchor="t" bIns="0" lIns="0" spcFirstLastPara="1" rIns="0" wrap="square" tIns="0">
            <a:normAutofit/>
          </a:bodyPr>
          <a:lstStyle>
            <a:lvl1pPr indent="-361950" lvl="0" marL="457200" algn="l">
              <a:lnSpc>
                <a:spcPct val="100000"/>
              </a:lnSpc>
              <a:spcBef>
                <a:spcPts val="1200"/>
              </a:spcBef>
              <a:spcAft>
                <a:spcPts val="0"/>
              </a:spcAft>
              <a:buSzPts val="2100"/>
              <a:buChar char="4"/>
              <a:defRPr sz="2100"/>
            </a:lvl1pPr>
            <a:lvl2pPr indent="-342900" lvl="1" marL="914400" algn="l">
              <a:lnSpc>
                <a:spcPct val="100000"/>
              </a:lnSpc>
              <a:spcBef>
                <a:spcPts val="600"/>
              </a:spcBef>
              <a:spcAft>
                <a:spcPts val="0"/>
              </a:spcAft>
              <a:buSzPts val="1800"/>
              <a:buChar char="▪"/>
              <a:defRPr sz="1800"/>
            </a:lvl2pPr>
            <a:lvl3pPr indent="-323850" lvl="2" marL="1371600" algn="l">
              <a:lnSpc>
                <a:spcPct val="100000"/>
              </a:lnSpc>
              <a:spcBef>
                <a:spcPts val="600"/>
              </a:spcBef>
              <a:spcAft>
                <a:spcPts val="0"/>
              </a:spcAft>
              <a:buSzPts val="1500"/>
              <a:buChar char="-"/>
              <a:defRPr sz="1500"/>
            </a:lvl3pPr>
            <a:lvl4pPr indent="-319087" lvl="3" marL="1828800" algn="l">
              <a:lnSpc>
                <a:spcPct val="100000"/>
              </a:lnSpc>
              <a:spcBef>
                <a:spcPts val="600"/>
              </a:spcBef>
              <a:spcAft>
                <a:spcPts val="0"/>
              </a:spcAft>
              <a:buSzPts val="1425"/>
              <a:buChar char="•"/>
              <a:defRPr sz="1425"/>
            </a:lvl4pPr>
            <a:lvl5pPr indent="-319087" lvl="4" marL="2286000" algn="l">
              <a:lnSpc>
                <a:spcPct val="100000"/>
              </a:lnSpc>
              <a:spcBef>
                <a:spcPts val="600"/>
              </a:spcBef>
              <a:spcAft>
                <a:spcPts val="0"/>
              </a:spcAft>
              <a:buSzPts val="1425"/>
              <a:buChar char="»"/>
              <a:defRPr sz="1425"/>
            </a:lvl5pPr>
            <a:lvl6pPr indent="-319087" lvl="5" marL="2743200" algn="l">
              <a:spcBef>
                <a:spcPts val="285"/>
              </a:spcBef>
              <a:spcAft>
                <a:spcPts val="0"/>
              </a:spcAft>
              <a:buClr>
                <a:schemeClr val="dk1"/>
              </a:buClr>
              <a:buSzPts val="1425"/>
              <a:buChar char="•"/>
              <a:defRPr sz="1425"/>
            </a:lvl6pPr>
            <a:lvl7pPr indent="-319087" lvl="6" marL="3200400" algn="l">
              <a:spcBef>
                <a:spcPts val="285"/>
              </a:spcBef>
              <a:spcAft>
                <a:spcPts val="0"/>
              </a:spcAft>
              <a:buClr>
                <a:schemeClr val="dk1"/>
              </a:buClr>
              <a:buSzPts val="1425"/>
              <a:buChar char="•"/>
              <a:defRPr sz="1425"/>
            </a:lvl7pPr>
            <a:lvl8pPr indent="-319087" lvl="7" marL="3657600" algn="l">
              <a:spcBef>
                <a:spcPts val="285"/>
              </a:spcBef>
              <a:spcAft>
                <a:spcPts val="0"/>
              </a:spcAft>
              <a:buClr>
                <a:schemeClr val="dk1"/>
              </a:buClr>
              <a:buSzPts val="1425"/>
              <a:buChar char="•"/>
              <a:defRPr sz="1425"/>
            </a:lvl8pPr>
            <a:lvl9pPr indent="-319087" lvl="8" marL="4114800" algn="l">
              <a:spcBef>
                <a:spcPts val="285"/>
              </a:spcBef>
              <a:spcAft>
                <a:spcPts val="0"/>
              </a:spcAft>
              <a:buClr>
                <a:schemeClr val="dk1"/>
              </a:buClr>
              <a:buSzPts val="1425"/>
              <a:buChar char="•"/>
              <a:defRPr sz="1425"/>
            </a:lvl9pPr>
          </a:lstStyle>
          <a:p/>
        </p:txBody>
      </p:sp>
      <p:sp>
        <p:nvSpPr>
          <p:cNvPr id="208" name="Google Shape;208;p2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 name="Google Shape;209;p2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11" name="Shape 211"/>
        <p:cNvGrpSpPr/>
        <p:nvPr/>
      </p:nvGrpSpPr>
      <p:grpSpPr>
        <a:xfrm>
          <a:off x="0" y="0"/>
          <a:ext cx="0" cy="0"/>
          <a:chOff x="0" y="0"/>
          <a:chExt cx="0" cy="0"/>
        </a:xfrm>
      </p:grpSpPr>
      <p:sp>
        <p:nvSpPr>
          <p:cNvPr id="212" name="Google Shape;212;p28"/>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lvl1pPr lvl="0" rtl="0" algn="l">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p28"/>
          <p:cNvSpPr txBox="1"/>
          <p:nvPr>
            <p:ph idx="1" type="body"/>
          </p:nvPr>
        </p:nvSpPr>
        <p:spPr>
          <a:xfrm>
            <a:off x="360218" y="1200149"/>
            <a:ext cx="8555100" cy="33918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1200"/>
              </a:spcBef>
              <a:spcAft>
                <a:spcPts val="0"/>
              </a:spcAft>
              <a:buSzPts val="1800"/>
              <a:buChar char="4"/>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14" name="Google Shape;214;p2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Google Shape;215;p2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 name="Google Shape;216;p2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2">
            <a:alphaModFix/>
          </a:blip>
          <a:srcRect b="0" l="0" r="11066" t="0"/>
          <a:stretch/>
        </p:blipFill>
        <p:spPr>
          <a:xfrm>
            <a:off x="-1" y="0"/>
            <a:ext cx="9144001" cy="5143500"/>
          </a:xfrm>
          <a:prstGeom prst="rect">
            <a:avLst/>
          </a:prstGeom>
          <a:noFill/>
          <a:ln>
            <a:noFill/>
          </a:ln>
        </p:spPr>
      </p:pic>
      <p:sp>
        <p:nvSpPr>
          <p:cNvPr id="233" name="Google Shape;233;p30"/>
          <p:cNvSpPr/>
          <p:nvPr/>
        </p:nvSpPr>
        <p:spPr>
          <a:xfrm>
            <a:off x="-1" y="-5477"/>
            <a:ext cx="9144000" cy="5143500"/>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30"/>
          <p:cNvSpPr txBox="1"/>
          <p:nvPr>
            <p:ph type="ctrTitle"/>
          </p:nvPr>
        </p:nvSpPr>
        <p:spPr>
          <a:xfrm>
            <a:off x="602301" y="1084594"/>
            <a:ext cx="7939400" cy="1481679"/>
          </a:xfrm>
          <a:prstGeom prst="rect">
            <a:avLst/>
          </a:prstGeom>
          <a:noFill/>
          <a:ln>
            <a:noFill/>
          </a:ln>
        </p:spPr>
        <p:txBody>
          <a:bodyPr anchorCtr="0" anchor="b"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30"/>
          <p:cNvSpPr txBox="1"/>
          <p:nvPr>
            <p:ph idx="1" type="subTitle"/>
          </p:nvPr>
        </p:nvSpPr>
        <p:spPr>
          <a:xfrm>
            <a:off x="608100" y="2794875"/>
            <a:ext cx="7927800" cy="762000"/>
          </a:xfrm>
          <a:prstGeom prst="rect">
            <a:avLst/>
          </a:prstGeom>
          <a:noFill/>
          <a:ln>
            <a:noFill/>
          </a:ln>
        </p:spPr>
        <p:txBody>
          <a:bodyPr anchorCtr="0" anchor="t" bIns="0" lIns="0" spcFirstLastPara="1" rIns="0" wrap="square" tIns="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236" name="Google Shape;236;p30"/>
          <p:cNvCxnSpPr/>
          <p:nvPr/>
        </p:nvCxnSpPr>
        <p:spPr>
          <a:xfrm>
            <a:off x="1507574" y="2685824"/>
            <a:ext cx="6128853" cy="0"/>
          </a:xfrm>
          <a:prstGeom prst="straightConnector1">
            <a:avLst/>
          </a:prstGeom>
          <a:noFill/>
          <a:ln cap="flat" cmpd="sng" w="9525">
            <a:solidFill>
              <a:srgbClr val="FFFFFF">
                <a:alpha val="24705"/>
              </a:srgbClr>
            </a:solidFill>
            <a:prstDash val="solid"/>
            <a:round/>
            <a:headEnd len="sm" w="sm" type="none"/>
            <a:tailEnd len="sm" w="sm" type="none"/>
          </a:ln>
        </p:spPr>
      </p:cxnSp>
      <p:sp>
        <p:nvSpPr>
          <p:cNvPr id="237" name="Google Shape;237;p30" title="whiteback"/>
          <p:cNvSpPr/>
          <p:nvPr/>
        </p:nvSpPr>
        <p:spPr>
          <a:xfrm>
            <a:off x="157143" y="3958756"/>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30" title="whiteback"/>
          <p:cNvSpPr/>
          <p:nvPr/>
        </p:nvSpPr>
        <p:spPr>
          <a:xfrm>
            <a:off x="287049" y="4084692"/>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30"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30" title="whiteback"/>
          <p:cNvSpPr/>
          <p:nvPr/>
        </p:nvSpPr>
        <p:spPr>
          <a:xfrm>
            <a:off x="5892922"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30" title="whiteback"/>
          <p:cNvSpPr/>
          <p:nvPr/>
        </p:nvSpPr>
        <p:spPr>
          <a:xfrm>
            <a:off x="6022828"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2" name="Google Shape;242;p30"/>
          <p:cNvPicPr preferRelativeResize="0"/>
          <p:nvPr/>
        </p:nvPicPr>
        <p:blipFill rotWithShape="1">
          <a:blip r:embed="rId4">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3" name="Shape 243"/>
        <p:cNvGrpSpPr/>
        <p:nvPr/>
      </p:nvGrpSpPr>
      <p:grpSpPr>
        <a:xfrm>
          <a:off x="0" y="0"/>
          <a:ext cx="0" cy="0"/>
          <a:chOff x="0" y="0"/>
          <a:chExt cx="0" cy="0"/>
        </a:xfrm>
      </p:grpSpPr>
      <p:sp>
        <p:nvSpPr>
          <p:cNvPr id="244" name="Google Shape;244;p3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1"/>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6" name="Google Shape;246;p3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7" name="Google Shape;247;p3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8" name="Google Shape;248;p3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38"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b="-2" l="0" r="11066" t="6"/>
          <a:stretch/>
        </p:blipFill>
        <p:spPr>
          <a:xfrm>
            <a:off x="-1" y="0"/>
            <a:ext cx="9144001" cy="5143500"/>
          </a:xfrm>
          <a:prstGeom prst="rect">
            <a:avLst/>
          </a:prstGeom>
          <a:noFill/>
          <a:ln>
            <a:noFill/>
          </a:ln>
        </p:spPr>
      </p:pic>
      <p:sp>
        <p:nvSpPr>
          <p:cNvPr id="40" name="Google Shape;40;p4" title="logo-middle"/>
          <p:cNvSpPr/>
          <p:nvPr/>
        </p:nvSpPr>
        <p:spPr>
          <a:xfrm>
            <a:off x="996434" y="5340478"/>
            <a:ext cx="1483362" cy="338738"/>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b="28108" l="0" r="11066" t="28108"/>
          <a:stretch/>
        </p:blipFill>
        <p:spPr>
          <a:xfrm>
            <a:off x="-1" y="1445741"/>
            <a:ext cx="9144001" cy="2252018"/>
          </a:xfrm>
          <a:prstGeom prst="rect">
            <a:avLst/>
          </a:prstGeom>
          <a:noFill/>
          <a:ln>
            <a:noFill/>
          </a:ln>
        </p:spPr>
      </p:pic>
      <p:sp>
        <p:nvSpPr>
          <p:cNvPr id="42" name="Google Shape;42;p4"/>
          <p:cNvSpPr/>
          <p:nvPr/>
        </p:nvSpPr>
        <p:spPr>
          <a:xfrm>
            <a:off x="0" y="1445741"/>
            <a:ext cx="9144000" cy="2252018"/>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4"/>
          <p:cNvSpPr/>
          <p:nvPr/>
        </p:nvSpPr>
        <p:spPr>
          <a:xfrm>
            <a:off x="0" y="3697759"/>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4"/>
          <p:cNvSpPr/>
          <p:nvPr/>
        </p:nvSpPr>
        <p:spPr>
          <a:xfrm>
            <a:off x="-2" y="0"/>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4"/>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 title="whiteback"/>
          <p:cNvSpPr/>
          <p:nvPr/>
        </p:nvSpPr>
        <p:spPr>
          <a:xfrm>
            <a:off x="191147"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4" title="whiteback"/>
          <p:cNvSpPr/>
          <p:nvPr/>
        </p:nvSpPr>
        <p:spPr>
          <a:xfrm>
            <a:off x="321053"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p4" title="whiteback"/>
          <p:cNvSpPr/>
          <p:nvPr/>
        </p:nvSpPr>
        <p:spPr>
          <a:xfrm>
            <a:off x="5920631" y="393242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4" title="whiteback"/>
          <p:cNvSpPr/>
          <p:nvPr/>
        </p:nvSpPr>
        <p:spPr>
          <a:xfrm>
            <a:off x="6050537" y="405836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4"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 name="Google Shape;51;p4"/>
          <p:cNvPicPr preferRelativeResize="0"/>
          <p:nvPr/>
        </p:nvPicPr>
        <p:blipFill rotWithShape="1">
          <a:blip r:embed="rId5">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2">
            <a:alphaModFix/>
          </a:blip>
          <a:srcRect b="-2" l="0" r="11066" t="6"/>
          <a:stretch/>
        </p:blipFill>
        <p:spPr>
          <a:xfrm>
            <a:off x="-1" y="0"/>
            <a:ext cx="9144001" cy="5143500"/>
          </a:xfrm>
          <a:prstGeom prst="rect">
            <a:avLst/>
          </a:prstGeom>
          <a:noFill/>
          <a:ln>
            <a:noFill/>
          </a:ln>
        </p:spPr>
      </p:pic>
      <p:sp>
        <p:nvSpPr>
          <p:cNvPr id="251" name="Google Shape;251;p32" title="logo-middle"/>
          <p:cNvSpPr/>
          <p:nvPr/>
        </p:nvSpPr>
        <p:spPr>
          <a:xfrm>
            <a:off x="996434" y="5340478"/>
            <a:ext cx="1483362" cy="338738"/>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 name="Google Shape;252;p32"/>
          <p:cNvPicPr preferRelativeResize="0"/>
          <p:nvPr/>
        </p:nvPicPr>
        <p:blipFill rotWithShape="1">
          <a:blip r:embed="rId4">
            <a:alphaModFix/>
          </a:blip>
          <a:srcRect b="28108" l="0" r="11066" t="28108"/>
          <a:stretch/>
        </p:blipFill>
        <p:spPr>
          <a:xfrm>
            <a:off x="-1" y="1445741"/>
            <a:ext cx="9144001" cy="2252018"/>
          </a:xfrm>
          <a:prstGeom prst="rect">
            <a:avLst/>
          </a:prstGeom>
          <a:noFill/>
          <a:ln>
            <a:noFill/>
          </a:ln>
        </p:spPr>
      </p:pic>
      <p:sp>
        <p:nvSpPr>
          <p:cNvPr id="253" name="Google Shape;253;p32"/>
          <p:cNvSpPr/>
          <p:nvPr/>
        </p:nvSpPr>
        <p:spPr>
          <a:xfrm>
            <a:off x="0" y="1445741"/>
            <a:ext cx="9144000" cy="2252018"/>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32"/>
          <p:cNvSpPr/>
          <p:nvPr/>
        </p:nvSpPr>
        <p:spPr>
          <a:xfrm>
            <a:off x="0" y="3697759"/>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32"/>
          <p:cNvSpPr/>
          <p:nvPr/>
        </p:nvSpPr>
        <p:spPr>
          <a:xfrm>
            <a:off x="-2" y="0"/>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32"/>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2" title="whiteback"/>
          <p:cNvSpPr/>
          <p:nvPr/>
        </p:nvSpPr>
        <p:spPr>
          <a:xfrm>
            <a:off x="191147"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32" title="whiteback"/>
          <p:cNvSpPr/>
          <p:nvPr/>
        </p:nvSpPr>
        <p:spPr>
          <a:xfrm>
            <a:off x="321053"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32" title="whiteback"/>
          <p:cNvSpPr/>
          <p:nvPr/>
        </p:nvSpPr>
        <p:spPr>
          <a:xfrm>
            <a:off x="5920631" y="393242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32" title="whiteback"/>
          <p:cNvSpPr/>
          <p:nvPr/>
        </p:nvSpPr>
        <p:spPr>
          <a:xfrm>
            <a:off x="6050537" y="405836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2"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2" name="Google Shape;262;p32"/>
          <p:cNvPicPr preferRelativeResize="0"/>
          <p:nvPr/>
        </p:nvPicPr>
        <p:blipFill rotWithShape="1">
          <a:blip r:embed="rId5">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3" name="Shape 263"/>
        <p:cNvGrpSpPr/>
        <p:nvPr/>
      </p:nvGrpSpPr>
      <p:grpSpPr>
        <a:xfrm>
          <a:off x="0" y="0"/>
          <a:ext cx="0" cy="0"/>
          <a:chOff x="0" y="0"/>
          <a:chExt cx="0" cy="0"/>
        </a:xfrm>
      </p:grpSpPr>
      <p:sp>
        <p:nvSpPr>
          <p:cNvPr id="264" name="Google Shape;264;p3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33"/>
          <p:cNvSpPr txBox="1"/>
          <p:nvPr>
            <p:ph idx="1" type="body"/>
          </p:nvPr>
        </p:nvSpPr>
        <p:spPr>
          <a:xfrm>
            <a:off x="342900" y="1200151"/>
            <a:ext cx="3028950" cy="3394472"/>
          </a:xfrm>
          <a:prstGeom prst="rect">
            <a:avLst/>
          </a:prstGeom>
          <a:noFill/>
          <a:ln>
            <a:noFill/>
          </a:ln>
        </p:spPr>
        <p:txBody>
          <a:bodyPr anchorCtr="0" anchor="t" bIns="0" lIns="0" spcFirstLastPara="1" rIns="0" wrap="square" tIns="0">
            <a:normAutofit/>
          </a:bodyPr>
          <a:lstStyle>
            <a:lvl1pPr indent="-361950" lvl="0" marL="457200" algn="l">
              <a:lnSpc>
                <a:spcPct val="100000"/>
              </a:lnSpc>
              <a:spcBef>
                <a:spcPts val="1200"/>
              </a:spcBef>
              <a:spcAft>
                <a:spcPts val="0"/>
              </a:spcAft>
              <a:buSzPts val="2100"/>
              <a:buChar char="4"/>
              <a:defRPr sz="2100"/>
            </a:lvl1pPr>
            <a:lvl2pPr indent="-342900" lvl="1" marL="914400" algn="l">
              <a:lnSpc>
                <a:spcPct val="100000"/>
              </a:lnSpc>
              <a:spcBef>
                <a:spcPts val="600"/>
              </a:spcBef>
              <a:spcAft>
                <a:spcPts val="0"/>
              </a:spcAft>
              <a:buSzPts val="1800"/>
              <a:buChar char="▪"/>
              <a:defRPr sz="1800"/>
            </a:lvl2pPr>
            <a:lvl3pPr indent="-323850" lvl="2" marL="1371600" algn="l">
              <a:lnSpc>
                <a:spcPct val="100000"/>
              </a:lnSpc>
              <a:spcBef>
                <a:spcPts val="600"/>
              </a:spcBef>
              <a:spcAft>
                <a:spcPts val="0"/>
              </a:spcAft>
              <a:buSzPts val="1500"/>
              <a:buChar char="-"/>
              <a:defRPr sz="1500"/>
            </a:lvl3pPr>
            <a:lvl4pPr indent="-319087" lvl="3" marL="1828800" algn="l">
              <a:lnSpc>
                <a:spcPct val="100000"/>
              </a:lnSpc>
              <a:spcBef>
                <a:spcPts val="600"/>
              </a:spcBef>
              <a:spcAft>
                <a:spcPts val="0"/>
              </a:spcAft>
              <a:buSzPts val="1425"/>
              <a:buChar char="•"/>
              <a:defRPr sz="1425"/>
            </a:lvl4pPr>
            <a:lvl5pPr indent="-319087" lvl="4" marL="2286000" algn="l">
              <a:lnSpc>
                <a:spcPct val="100000"/>
              </a:lnSpc>
              <a:spcBef>
                <a:spcPts val="600"/>
              </a:spcBef>
              <a:spcAft>
                <a:spcPts val="0"/>
              </a:spcAft>
              <a:buSzPts val="1425"/>
              <a:buChar char="»"/>
              <a:defRPr sz="1425"/>
            </a:lvl5pPr>
            <a:lvl6pPr indent="-319087" lvl="5" marL="2743200" algn="l">
              <a:spcBef>
                <a:spcPts val="285"/>
              </a:spcBef>
              <a:spcAft>
                <a:spcPts val="0"/>
              </a:spcAft>
              <a:buClr>
                <a:schemeClr val="dk1"/>
              </a:buClr>
              <a:buSzPts val="1425"/>
              <a:buChar char="•"/>
              <a:defRPr sz="1425"/>
            </a:lvl6pPr>
            <a:lvl7pPr indent="-319087" lvl="6" marL="3200400" algn="l">
              <a:spcBef>
                <a:spcPts val="285"/>
              </a:spcBef>
              <a:spcAft>
                <a:spcPts val="0"/>
              </a:spcAft>
              <a:buClr>
                <a:schemeClr val="dk1"/>
              </a:buClr>
              <a:buSzPts val="1425"/>
              <a:buChar char="•"/>
              <a:defRPr sz="1425"/>
            </a:lvl7pPr>
            <a:lvl8pPr indent="-319087" lvl="7" marL="3657600" algn="l">
              <a:spcBef>
                <a:spcPts val="285"/>
              </a:spcBef>
              <a:spcAft>
                <a:spcPts val="0"/>
              </a:spcAft>
              <a:buClr>
                <a:schemeClr val="dk1"/>
              </a:buClr>
              <a:buSzPts val="1425"/>
              <a:buChar char="•"/>
              <a:defRPr sz="1425"/>
            </a:lvl8pPr>
            <a:lvl9pPr indent="-319087" lvl="8" marL="4114800" algn="l">
              <a:spcBef>
                <a:spcPts val="285"/>
              </a:spcBef>
              <a:spcAft>
                <a:spcPts val="0"/>
              </a:spcAft>
              <a:buClr>
                <a:schemeClr val="dk1"/>
              </a:buClr>
              <a:buSzPts val="1425"/>
              <a:buChar char="•"/>
              <a:defRPr sz="1425"/>
            </a:lvl9pPr>
          </a:lstStyle>
          <a:p/>
        </p:txBody>
      </p:sp>
      <p:sp>
        <p:nvSpPr>
          <p:cNvPr id="266" name="Google Shape;266;p33"/>
          <p:cNvSpPr txBox="1"/>
          <p:nvPr>
            <p:ph idx="2" type="body"/>
          </p:nvPr>
        </p:nvSpPr>
        <p:spPr>
          <a:xfrm>
            <a:off x="3486150" y="1200151"/>
            <a:ext cx="3028950" cy="3394472"/>
          </a:xfrm>
          <a:prstGeom prst="rect">
            <a:avLst/>
          </a:prstGeom>
          <a:noFill/>
          <a:ln>
            <a:noFill/>
          </a:ln>
        </p:spPr>
        <p:txBody>
          <a:bodyPr anchorCtr="0" anchor="t" bIns="0" lIns="0" spcFirstLastPara="1" rIns="0" wrap="square" tIns="0">
            <a:normAutofit/>
          </a:bodyPr>
          <a:lstStyle>
            <a:lvl1pPr indent="-361950" lvl="0" marL="457200" algn="l">
              <a:lnSpc>
                <a:spcPct val="100000"/>
              </a:lnSpc>
              <a:spcBef>
                <a:spcPts val="1200"/>
              </a:spcBef>
              <a:spcAft>
                <a:spcPts val="0"/>
              </a:spcAft>
              <a:buSzPts val="2100"/>
              <a:buChar char="4"/>
              <a:defRPr sz="2100"/>
            </a:lvl1pPr>
            <a:lvl2pPr indent="-342900" lvl="1" marL="914400" algn="l">
              <a:lnSpc>
                <a:spcPct val="100000"/>
              </a:lnSpc>
              <a:spcBef>
                <a:spcPts val="600"/>
              </a:spcBef>
              <a:spcAft>
                <a:spcPts val="0"/>
              </a:spcAft>
              <a:buSzPts val="1800"/>
              <a:buChar char="▪"/>
              <a:defRPr sz="1800"/>
            </a:lvl2pPr>
            <a:lvl3pPr indent="-323850" lvl="2" marL="1371600" algn="l">
              <a:lnSpc>
                <a:spcPct val="100000"/>
              </a:lnSpc>
              <a:spcBef>
                <a:spcPts val="600"/>
              </a:spcBef>
              <a:spcAft>
                <a:spcPts val="0"/>
              </a:spcAft>
              <a:buSzPts val="1500"/>
              <a:buChar char="-"/>
              <a:defRPr sz="1500"/>
            </a:lvl3pPr>
            <a:lvl4pPr indent="-319087" lvl="3" marL="1828800" algn="l">
              <a:lnSpc>
                <a:spcPct val="100000"/>
              </a:lnSpc>
              <a:spcBef>
                <a:spcPts val="600"/>
              </a:spcBef>
              <a:spcAft>
                <a:spcPts val="0"/>
              </a:spcAft>
              <a:buSzPts val="1425"/>
              <a:buChar char="•"/>
              <a:defRPr sz="1425"/>
            </a:lvl4pPr>
            <a:lvl5pPr indent="-319087" lvl="4" marL="2286000" algn="l">
              <a:lnSpc>
                <a:spcPct val="100000"/>
              </a:lnSpc>
              <a:spcBef>
                <a:spcPts val="600"/>
              </a:spcBef>
              <a:spcAft>
                <a:spcPts val="0"/>
              </a:spcAft>
              <a:buSzPts val="1425"/>
              <a:buChar char="»"/>
              <a:defRPr sz="1425"/>
            </a:lvl5pPr>
            <a:lvl6pPr indent="-319087" lvl="5" marL="2743200" algn="l">
              <a:spcBef>
                <a:spcPts val="285"/>
              </a:spcBef>
              <a:spcAft>
                <a:spcPts val="0"/>
              </a:spcAft>
              <a:buClr>
                <a:schemeClr val="dk1"/>
              </a:buClr>
              <a:buSzPts val="1425"/>
              <a:buChar char="•"/>
              <a:defRPr sz="1425"/>
            </a:lvl6pPr>
            <a:lvl7pPr indent="-319087" lvl="6" marL="3200400" algn="l">
              <a:spcBef>
                <a:spcPts val="285"/>
              </a:spcBef>
              <a:spcAft>
                <a:spcPts val="0"/>
              </a:spcAft>
              <a:buClr>
                <a:schemeClr val="dk1"/>
              </a:buClr>
              <a:buSzPts val="1425"/>
              <a:buChar char="•"/>
              <a:defRPr sz="1425"/>
            </a:lvl7pPr>
            <a:lvl8pPr indent="-319087" lvl="7" marL="3657600" algn="l">
              <a:spcBef>
                <a:spcPts val="285"/>
              </a:spcBef>
              <a:spcAft>
                <a:spcPts val="0"/>
              </a:spcAft>
              <a:buClr>
                <a:schemeClr val="dk1"/>
              </a:buClr>
              <a:buSzPts val="1425"/>
              <a:buChar char="•"/>
              <a:defRPr sz="1425"/>
            </a:lvl8pPr>
            <a:lvl9pPr indent="-319087" lvl="8" marL="4114800" algn="l">
              <a:spcBef>
                <a:spcPts val="285"/>
              </a:spcBef>
              <a:spcAft>
                <a:spcPts val="0"/>
              </a:spcAft>
              <a:buClr>
                <a:schemeClr val="dk1"/>
              </a:buClr>
              <a:buSzPts val="1425"/>
              <a:buChar char="•"/>
              <a:defRPr sz="1425"/>
            </a:lvl9pPr>
          </a:lstStyle>
          <a:p/>
        </p:txBody>
      </p:sp>
      <p:sp>
        <p:nvSpPr>
          <p:cNvPr id="267" name="Google Shape;267;p3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8" name="Google Shape;268;p3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9" name="Google Shape;269;p3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0" name="Shape 270"/>
        <p:cNvGrpSpPr/>
        <p:nvPr/>
      </p:nvGrpSpPr>
      <p:grpSpPr>
        <a:xfrm>
          <a:off x="0" y="0"/>
          <a:ext cx="0" cy="0"/>
          <a:chOff x="0" y="0"/>
          <a:chExt cx="0" cy="0"/>
        </a:xfrm>
      </p:grpSpPr>
      <p:sp>
        <p:nvSpPr>
          <p:cNvPr id="271" name="Google Shape;271;p3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2"/>
                </a:solidFill>
                <a:latin typeface="Calibri"/>
                <a:ea typeface="Calibri"/>
                <a:cs typeface="Calibri"/>
                <a:sym typeface="Calibri"/>
              </a:defRPr>
            </a:lvl1pPr>
            <a:lvl2pPr indent="0" lvl="1" marL="0" marR="0" rtl="0" algn="ctr">
              <a:spcBef>
                <a:spcPts val="0"/>
              </a:spcBef>
              <a:buNone/>
              <a:defRPr sz="1400">
                <a:solidFill>
                  <a:schemeClr val="dk2"/>
                </a:solidFill>
                <a:latin typeface="Calibri"/>
                <a:ea typeface="Calibri"/>
                <a:cs typeface="Calibri"/>
                <a:sym typeface="Calibri"/>
              </a:defRPr>
            </a:lvl2pPr>
            <a:lvl3pPr indent="0" lvl="2" marL="0" marR="0" rtl="0" algn="ctr">
              <a:spcBef>
                <a:spcPts val="0"/>
              </a:spcBef>
              <a:buNone/>
              <a:defRPr sz="1400">
                <a:solidFill>
                  <a:schemeClr val="dk2"/>
                </a:solidFill>
                <a:latin typeface="Calibri"/>
                <a:ea typeface="Calibri"/>
                <a:cs typeface="Calibri"/>
                <a:sym typeface="Calibri"/>
              </a:defRPr>
            </a:lvl3pPr>
            <a:lvl4pPr indent="0" lvl="3" marL="0" marR="0" rtl="0" algn="ctr">
              <a:spcBef>
                <a:spcPts val="0"/>
              </a:spcBef>
              <a:buNone/>
              <a:defRPr sz="1400">
                <a:solidFill>
                  <a:schemeClr val="dk2"/>
                </a:solidFill>
                <a:latin typeface="Calibri"/>
                <a:ea typeface="Calibri"/>
                <a:cs typeface="Calibri"/>
                <a:sym typeface="Calibri"/>
              </a:defRPr>
            </a:lvl4pPr>
            <a:lvl5pPr indent="0" lvl="4" marL="0" marR="0" rtl="0" algn="ctr">
              <a:spcBef>
                <a:spcPts val="0"/>
              </a:spcBef>
              <a:buNone/>
              <a:defRPr sz="1400">
                <a:solidFill>
                  <a:schemeClr val="dk2"/>
                </a:solidFill>
                <a:latin typeface="Calibri"/>
                <a:ea typeface="Calibri"/>
                <a:cs typeface="Calibri"/>
                <a:sym typeface="Calibri"/>
              </a:defRPr>
            </a:lvl5pPr>
            <a:lvl6pPr indent="0" lvl="5" marL="0" marR="0" rtl="0" algn="ctr">
              <a:spcBef>
                <a:spcPts val="0"/>
              </a:spcBef>
              <a:buNone/>
              <a:defRPr sz="1400">
                <a:solidFill>
                  <a:schemeClr val="dk2"/>
                </a:solidFill>
                <a:latin typeface="Calibri"/>
                <a:ea typeface="Calibri"/>
                <a:cs typeface="Calibri"/>
                <a:sym typeface="Calibri"/>
              </a:defRPr>
            </a:lvl6pPr>
            <a:lvl7pPr indent="0" lvl="6" marL="0" marR="0" rtl="0" algn="ctr">
              <a:spcBef>
                <a:spcPts val="0"/>
              </a:spcBef>
              <a:buNone/>
              <a:defRPr sz="1400">
                <a:solidFill>
                  <a:schemeClr val="dk2"/>
                </a:solidFill>
                <a:latin typeface="Calibri"/>
                <a:ea typeface="Calibri"/>
                <a:cs typeface="Calibri"/>
                <a:sym typeface="Calibri"/>
              </a:defRPr>
            </a:lvl7pPr>
            <a:lvl8pPr indent="0" lvl="7" marL="0" marR="0" rtl="0" algn="ctr">
              <a:spcBef>
                <a:spcPts val="0"/>
              </a:spcBef>
              <a:buNone/>
              <a:defRPr sz="1400">
                <a:solidFill>
                  <a:schemeClr val="dk2"/>
                </a:solidFill>
                <a:latin typeface="Calibri"/>
                <a:ea typeface="Calibri"/>
                <a:cs typeface="Calibri"/>
                <a:sym typeface="Calibri"/>
              </a:defRPr>
            </a:lvl8pPr>
            <a:lvl9pPr indent="0" lvl="8" marL="0" marR="0" rtl="0" algn="ctr">
              <a:spcBef>
                <a:spcPts val="0"/>
              </a:spcBef>
              <a:buNone/>
              <a:defRPr sz="1400">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72" name="Google Shape;272;p34"/>
          <p:cNvSpPr txBox="1"/>
          <p:nvPr>
            <p:ph type="title"/>
          </p:nvPr>
        </p:nvSpPr>
        <p:spPr>
          <a:xfrm>
            <a:off x="1133554" y="233363"/>
            <a:ext cx="7781846"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34"/>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Boxes">
  <p:cSld name="2 Content Boxes">
    <p:spTree>
      <p:nvGrpSpPr>
        <p:cNvPr id="274" name="Shape 274"/>
        <p:cNvGrpSpPr/>
        <p:nvPr/>
      </p:nvGrpSpPr>
      <p:grpSpPr>
        <a:xfrm>
          <a:off x="0" y="0"/>
          <a:ext cx="0" cy="0"/>
          <a:chOff x="0" y="0"/>
          <a:chExt cx="0" cy="0"/>
        </a:xfrm>
      </p:grpSpPr>
      <p:sp>
        <p:nvSpPr>
          <p:cNvPr id="275" name="Google Shape;275;p35"/>
          <p:cNvSpPr txBox="1"/>
          <p:nvPr>
            <p:ph idx="1" type="body"/>
          </p:nvPr>
        </p:nvSpPr>
        <p:spPr>
          <a:xfrm>
            <a:off x="22860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6" name="Google Shape;276;p3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77" name="Google Shape;277;p35"/>
          <p:cNvSpPr txBox="1"/>
          <p:nvPr>
            <p:ph idx="2" type="body"/>
          </p:nvPr>
        </p:nvSpPr>
        <p:spPr>
          <a:xfrm>
            <a:off x="470535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8" name="Google Shape;278;p3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Box">
  <p:cSld name="1 Content Box">
    <p:spTree>
      <p:nvGrpSpPr>
        <p:cNvPr id="279" name="Shape 279"/>
        <p:cNvGrpSpPr/>
        <p:nvPr/>
      </p:nvGrpSpPr>
      <p:grpSpPr>
        <a:xfrm>
          <a:off x="0" y="0"/>
          <a:ext cx="0" cy="0"/>
          <a:chOff x="0" y="0"/>
          <a:chExt cx="0" cy="0"/>
        </a:xfrm>
      </p:grpSpPr>
      <p:sp>
        <p:nvSpPr>
          <p:cNvPr id="280" name="Google Shape;280;p36"/>
          <p:cNvSpPr txBox="1"/>
          <p:nvPr>
            <p:ph idx="1" type="body"/>
          </p:nvPr>
        </p:nvSpPr>
        <p:spPr>
          <a:xfrm>
            <a:off x="228600" y="1200149"/>
            <a:ext cx="8686800" cy="344112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1" name="Google Shape;281;p3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36"/>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83" name="Google Shape;283;p36"/>
          <p:cNvSpPr txBox="1"/>
          <p:nvPr>
            <p:ph idx="2" type="body"/>
          </p:nvPr>
        </p:nvSpPr>
        <p:spPr>
          <a:xfrm>
            <a:off x="7063740" y="45342"/>
            <a:ext cx="2080260" cy="31527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200"/>
              </a:spcBef>
              <a:spcAft>
                <a:spcPts val="0"/>
              </a:spcAft>
              <a:buSzPts val="1200"/>
              <a:buFont typeface="Arial"/>
              <a:buNone/>
              <a:defRPr b="1" sz="1200">
                <a:solidFill>
                  <a:schemeClr val="lt1"/>
                </a:solidFill>
              </a:defRPr>
            </a:lvl1pPr>
            <a:lvl2pPr indent="-342900" lvl="1" marL="914400" algn="l">
              <a:lnSpc>
                <a:spcPct val="100000"/>
              </a:lnSpc>
              <a:spcBef>
                <a:spcPts val="600"/>
              </a:spcBef>
              <a:spcAft>
                <a:spcPts val="0"/>
              </a:spcAft>
              <a:buSzPts val="1800"/>
              <a:buChar char="▪"/>
              <a:defRPr>
                <a:solidFill>
                  <a:schemeClr val="lt1"/>
                </a:solidFill>
              </a:defRPr>
            </a:lvl2pPr>
            <a:lvl3pPr indent="-330200" lvl="2" marL="1371600" algn="l">
              <a:lnSpc>
                <a:spcPct val="100000"/>
              </a:lnSpc>
              <a:spcBef>
                <a:spcPts val="600"/>
              </a:spcBef>
              <a:spcAft>
                <a:spcPts val="0"/>
              </a:spcAft>
              <a:buSzPts val="1600"/>
              <a:buChar char="-"/>
              <a:defRPr>
                <a:solidFill>
                  <a:schemeClr val="lt1"/>
                </a:solidFill>
              </a:defRPr>
            </a:lvl3pPr>
            <a:lvl4pPr indent="-317500" lvl="3" marL="1828800" algn="l">
              <a:lnSpc>
                <a:spcPct val="100000"/>
              </a:lnSpc>
              <a:spcBef>
                <a:spcPts val="600"/>
              </a:spcBef>
              <a:spcAft>
                <a:spcPts val="0"/>
              </a:spcAft>
              <a:buSzPts val="14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Left">
  <p:cSld name="Content Box Left">
    <p:spTree>
      <p:nvGrpSpPr>
        <p:cNvPr id="284" name="Shape 284"/>
        <p:cNvGrpSpPr/>
        <p:nvPr/>
      </p:nvGrpSpPr>
      <p:grpSpPr>
        <a:xfrm>
          <a:off x="0" y="0"/>
          <a:ext cx="0" cy="0"/>
          <a:chOff x="0" y="0"/>
          <a:chExt cx="0" cy="0"/>
        </a:xfrm>
      </p:grpSpPr>
      <p:sp>
        <p:nvSpPr>
          <p:cNvPr id="285" name="Google Shape;285;p37"/>
          <p:cNvSpPr txBox="1"/>
          <p:nvPr>
            <p:ph idx="1" type="body"/>
          </p:nvPr>
        </p:nvSpPr>
        <p:spPr>
          <a:xfrm>
            <a:off x="228600" y="1200149"/>
            <a:ext cx="4210050" cy="338570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6" name="Google Shape;286;p3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87" name="Google Shape;287;p3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Right">
  <p:cSld name="Content Box Right">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90" name="Google Shape;290;p38"/>
          <p:cNvSpPr txBox="1"/>
          <p:nvPr>
            <p:ph idx="1" type="body"/>
          </p:nvPr>
        </p:nvSpPr>
        <p:spPr>
          <a:xfrm>
            <a:off x="4705350" y="1200149"/>
            <a:ext cx="4210050"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1" name="Google Shape;291;p38"/>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Right Image">
  <p:cSld name="Content with Right Image">
    <p:spTree>
      <p:nvGrpSpPr>
        <p:cNvPr id="292" name="Shape 292"/>
        <p:cNvGrpSpPr/>
        <p:nvPr/>
      </p:nvGrpSpPr>
      <p:grpSpPr>
        <a:xfrm>
          <a:off x="0" y="0"/>
          <a:ext cx="0" cy="0"/>
          <a:chOff x="0" y="0"/>
          <a:chExt cx="0" cy="0"/>
        </a:xfrm>
      </p:grpSpPr>
      <p:sp>
        <p:nvSpPr>
          <p:cNvPr id="293" name="Google Shape;293;p39"/>
          <p:cNvSpPr/>
          <p:nvPr/>
        </p:nvSpPr>
        <p:spPr>
          <a:xfrm>
            <a:off x="5187778" y="0"/>
            <a:ext cx="3956222"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9"/>
          <p:cNvSpPr txBox="1"/>
          <p:nvPr>
            <p:ph idx="1" type="body"/>
          </p:nvPr>
        </p:nvSpPr>
        <p:spPr>
          <a:xfrm>
            <a:off x="228600" y="1200149"/>
            <a:ext cx="495917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5" name="Google Shape;295;p3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96" name="Google Shape;296;p39"/>
          <p:cNvSpPr/>
          <p:nvPr>
            <p:ph idx="2" type="pic"/>
          </p:nvPr>
        </p:nvSpPr>
        <p:spPr>
          <a:xfrm>
            <a:off x="5419724" y="-1"/>
            <a:ext cx="3724275" cy="4587875"/>
          </a:xfrm>
          <a:prstGeom prst="rect">
            <a:avLst/>
          </a:prstGeom>
          <a:noFill/>
          <a:ln>
            <a:noFill/>
          </a:ln>
        </p:spPr>
      </p:sp>
      <p:sp>
        <p:nvSpPr>
          <p:cNvPr id="297" name="Google Shape;297;p39"/>
          <p:cNvSpPr txBox="1"/>
          <p:nvPr>
            <p:ph type="title"/>
          </p:nvPr>
        </p:nvSpPr>
        <p:spPr>
          <a:xfrm>
            <a:off x="228601" y="233363"/>
            <a:ext cx="4959178"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Left Image">
  <p:cSld name="Content with Left Image">
    <p:spTree>
      <p:nvGrpSpPr>
        <p:cNvPr id="298" name="Shape 298"/>
        <p:cNvGrpSpPr/>
        <p:nvPr/>
      </p:nvGrpSpPr>
      <p:grpSpPr>
        <a:xfrm>
          <a:off x="0" y="0"/>
          <a:ext cx="0" cy="0"/>
          <a:chOff x="0" y="0"/>
          <a:chExt cx="0" cy="0"/>
        </a:xfrm>
      </p:grpSpPr>
      <p:sp>
        <p:nvSpPr>
          <p:cNvPr id="299" name="Google Shape;299;p40"/>
          <p:cNvSpPr/>
          <p:nvPr/>
        </p:nvSpPr>
        <p:spPr>
          <a:xfrm>
            <a:off x="0" y="0"/>
            <a:ext cx="393974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40"/>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40"/>
          <p:cNvSpPr txBox="1"/>
          <p:nvPr>
            <p:ph type="title"/>
          </p:nvPr>
        </p:nvSpPr>
        <p:spPr>
          <a:xfrm>
            <a:off x="3939746" y="227012"/>
            <a:ext cx="4975654"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40"/>
          <p:cNvSpPr txBox="1"/>
          <p:nvPr>
            <p:ph idx="1" type="body"/>
          </p:nvPr>
        </p:nvSpPr>
        <p:spPr>
          <a:xfrm>
            <a:off x="3939746" y="1200150"/>
            <a:ext cx="4975654"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3" name="Google Shape;303;p4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04" name="Google Shape;304;p40"/>
          <p:cNvSpPr/>
          <p:nvPr>
            <p:ph idx="2" type="pic"/>
          </p:nvPr>
        </p:nvSpPr>
        <p:spPr>
          <a:xfrm>
            <a:off x="0" y="-1"/>
            <a:ext cx="3724275" cy="4587875"/>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with Title">
  <p:cSld name="Right Image with Title">
    <p:spTree>
      <p:nvGrpSpPr>
        <p:cNvPr id="305" name="Shape 305"/>
        <p:cNvGrpSpPr/>
        <p:nvPr/>
      </p:nvGrpSpPr>
      <p:grpSpPr>
        <a:xfrm>
          <a:off x="0" y="0"/>
          <a:ext cx="0" cy="0"/>
          <a:chOff x="0" y="0"/>
          <a:chExt cx="0" cy="0"/>
        </a:xfrm>
      </p:grpSpPr>
      <p:sp>
        <p:nvSpPr>
          <p:cNvPr id="306" name="Google Shape;306;p41"/>
          <p:cNvSpPr/>
          <p:nvPr/>
        </p:nvSpPr>
        <p:spPr>
          <a:xfrm>
            <a:off x="4361935" y="0"/>
            <a:ext cx="4782065"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41"/>
          <p:cNvSpPr txBox="1"/>
          <p:nvPr>
            <p:ph type="title"/>
          </p:nvPr>
        </p:nvSpPr>
        <p:spPr>
          <a:xfrm>
            <a:off x="228601" y="227012"/>
            <a:ext cx="4118020" cy="7384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41"/>
          <p:cNvSpPr/>
          <p:nvPr>
            <p:ph idx="2" type="pic"/>
          </p:nvPr>
        </p:nvSpPr>
        <p:spPr>
          <a:xfrm>
            <a:off x="4572000" y="-1"/>
            <a:ext cx="4572000" cy="4587875"/>
          </a:xfrm>
          <a:prstGeom prst="rect">
            <a:avLst/>
          </a:prstGeom>
          <a:noFill/>
          <a:ln>
            <a:noFill/>
          </a:ln>
        </p:spPr>
      </p:sp>
      <p:sp>
        <p:nvSpPr>
          <p:cNvPr id="309" name="Google Shape;309;p4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
        <p:nvSpPr>
          <p:cNvPr id="53" name="Google Shape;53;p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2"/>
                </a:solidFill>
                <a:latin typeface="Calibri"/>
                <a:ea typeface="Calibri"/>
                <a:cs typeface="Calibri"/>
                <a:sym typeface="Calibri"/>
              </a:defRPr>
            </a:lvl1pPr>
            <a:lvl2pPr indent="0" lvl="1" marL="0" marR="0" rtl="0" algn="ctr">
              <a:spcBef>
                <a:spcPts val="0"/>
              </a:spcBef>
              <a:buNone/>
              <a:defRPr sz="1400">
                <a:solidFill>
                  <a:schemeClr val="dk2"/>
                </a:solidFill>
                <a:latin typeface="Calibri"/>
                <a:ea typeface="Calibri"/>
                <a:cs typeface="Calibri"/>
                <a:sym typeface="Calibri"/>
              </a:defRPr>
            </a:lvl2pPr>
            <a:lvl3pPr indent="0" lvl="2" marL="0" marR="0" rtl="0" algn="ctr">
              <a:spcBef>
                <a:spcPts val="0"/>
              </a:spcBef>
              <a:buNone/>
              <a:defRPr sz="1400">
                <a:solidFill>
                  <a:schemeClr val="dk2"/>
                </a:solidFill>
                <a:latin typeface="Calibri"/>
                <a:ea typeface="Calibri"/>
                <a:cs typeface="Calibri"/>
                <a:sym typeface="Calibri"/>
              </a:defRPr>
            </a:lvl3pPr>
            <a:lvl4pPr indent="0" lvl="3" marL="0" marR="0" rtl="0" algn="ctr">
              <a:spcBef>
                <a:spcPts val="0"/>
              </a:spcBef>
              <a:buNone/>
              <a:defRPr sz="1400">
                <a:solidFill>
                  <a:schemeClr val="dk2"/>
                </a:solidFill>
                <a:latin typeface="Calibri"/>
                <a:ea typeface="Calibri"/>
                <a:cs typeface="Calibri"/>
                <a:sym typeface="Calibri"/>
              </a:defRPr>
            </a:lvl4pPr>
            <a:lvl5pPr indent="0" lvl="4" marL="0" marR="0" rtl="0" algn="ctr">
              <a:spcBef>
                <a:spcPts val="0"/>
              </a:spcBef>
              <a:buNone/>
              <a:defRPr sz="1400">
                <a:solidFill>
                  <a:schemeClr val="dk2"/>
                </a:solidFill>
                <a:latin typeface="Calibri"/>
                <a:ea typeface="Calibri"/>
                <a:cs typeface="Calibri"/>
                <a:sym typeface="Calibri"/>
              </a:defRPr>
            </a:lvl5pPr>
            <a:lvl6pPr indent="0" lvl="5" marL="0" marR="0" rtl="0" algn="ctr">
              <a:spcBef>
                <a:spcPts val="0"/>
              </a:spcBef>
              <a:buNone/>
              <a:defRPr sz="1400">
                <a:solidFill>
                  <a:schemeClr val="dk2"/>
                </a:solidFill>
                <a:latin typeface="Calibri"/>
                <a:ea typeface="Calibri"/>
                <a:cs typeface="Calibri"/>
                <a:sym typeface="Calibri"/>
              </a:defRPr>
            </a:lvl6pPr>
            <a:lvl7pPr indent="0" lvl="6" marL="0" marR="0" rtl="0" algn="ctr">
              <a:spcBef>
                <a:spcPts val="0"/>
              </a:spcBef>
              <a:buNone/>
              <a:defRPr sz="1400">
                <a:solidFill>
                  <a:schemeClr val="dk2"/>
                </a:solidFill>
                <a:latin typeface="Calibri"/>
                <a:ea typeface="Calibri"/>
                <a:cs typeface="Calibri"/>
                <a:sym typeface="Calibri"/>
              </a:defRPr>
            </a:lvl7pPr>
            <a:lvl8pPr indent="0" lvl="7" marL="0" marR="0" rtl="0" algn="ctr">
              <a:spcBef>
                <a:spcPts val="0"/>
              </a:spcBef>
              <a:buNone/>
              <a:defRPr sz="1400">
                <a:solidFill>
                  <a:schemeClr val="dk2"/>
                </a:solidFill>
                <a:latin typeface="Calibri"/>
                <a:ea typeface="Calibri"/>
                <a:cs typeface="Calibri"/>
                <a:sym typeface="Calibri"/>
              </a:defRPr>
            </a:lvl8pPr>
            <a:lvl9pPr indent="0" lvl="8" marL="0" marR="0" rtl="0" algn="ctr">
              <a:spcBef>
                <a:spcPts val="0"/>
              </a:spcBef>
              <a:buNone/>
              <a:defRPr sz="1400">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5"/>
          <p:cNvSpPr txBox="1"/>
          <p:nvPr>
            <p:ph type="title"/>
          </p:nvPr>
        </p:nvSpPr>
        <p:spPr>
          <a:xfrm>
            <a:off x="1133554" y="233363"/>
            <a:ext cx="7781846"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ight Image with Title">
  <p:cSld name="1_Right Image with Title">
    <p:spTree>
      <p:nvGrpSpPr>
        <p:cNvPr id="310" name="Shape 310"/>
        <p:cNvGrpSpPr/>
        <p:nvPr/>
      </p:nvGrpSpPr>
      <p:grpSpPr>
        <a:xfrm>
          <a:off x="0" y="0"/>
          <a:ext cx="0" cy="0"/>
          <a:chOff x="0" y="0"/>
          <a:chExt cx="0" cy="0"/>
        </a:xfrm>
      </p:grpSpPr>
      <p:sp>
        <p:nvSpPr>
          <p:cNvPr id="311" name="Google Shape;311;p42"/>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42"/>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42"/>
          <p:cNvSpPr/>
          <p:nvPr>
            <p:ph idx="2" type="pic"/>
          </p:nvPr>
        </p:nvSpPr>
        <p:spPr>
          <a:xfrm>
            <a:off x="0" y="0"/>
            <a:ext cx="4572000" cy="4587875"/>
          </a:xfrm>
          <a:prstGeom prst="rect">
            <a:avLst/>
          </a:prstGeom>
          <a:noFill/>
          <a:ln>
            <a:noFill/>
          </a:ln>
        </p:spPr>
      </p:sp>
      <p:sp>
        <p:nvSpPr>
          <p:cNvPr id="314" name="Google Shape;314;p4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Image">
  <p:cSld name="Content with Bottom Image">
    <p:spTree>
      <p:nvGrpSpPr>
        <p:cNvPr id="315" name="Shape 315"/>
        <p:cNvGrpSpPr/>
        <p:nvPr/>
      </p:nvGrpSpPr>
      <p:grpSpPr>
        <a:xfrm>
          <a:off x="0" y="0"/>
          <a:ext cx="0" cy="0"/>
          <a:chOff x="0" y="0"/>
          <a:chExt cx="0" cy="0"/>
        </a:xfrm>
      </p:grpSpPr>
      <p:sp>
        <p:nvSpPr>
          <p:cNvPr id="316" name="Google Shape;316;p43"/>
          <p:cNvSpPr txBox="1"/>
          <p:nvPr>
            <p:ph idx="1" type="body"/>
          </p:nvPr>
        </p:nvSpPr>
        <p:spPr>
          <a:xfrm>
            <a:off x="228600" y="1200151"/>
            <a:ext cx="8686800" cy="146685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7" name="Google Shape;317;p4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18" name="Google Shape;318;p43"/>
          <p:cNvSpPr/>
          <p:nvPr>
            <p:ph idx="2" type="pic"/>
          </p:nvPr>
        </p:nvSpPr>
        <p:spPr>
          <a:xfrm>
            <a:off x="0" y="2857499"/>
            <a:ext cx="9144000" cy="1730375"/>
          </a:xfrm>
          <a:prstGeom prst="rect">
            <a:avLst/>
          </a:prstGeom>
          <a:noFill/>
          <a:ln>
            <a:noFill/>
          </a:ln>
        </p:spPr>
      </p:sp>
      <p:sp>
        <p:nvSpPr>
          <p:cNvPr id="319" name="Google Shape;319;p4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 Image Row">
  <p:cSld name="2_5 Image Row">
    <p:spTree>
      <p:nvGrpSpPr>
        <p:cNvPr id="320" name="Shape 320"/>
        <p:cNvGrpSpPr/>
        <p:nvPr/>
      </p:nvGrpSpPr>
      <p:grpSpPr>
        <a:xfrm>
          <a:off x="0" y="0"/>
          <a:ext cx="0" cy="0"/>
          <a:chOff x="0" y="0"/>
          <a:chExt cx="0" cy="0"/>
        </a:xfrm>
      </p:grpSpPr>
      <p:sp>
        <p:nvSpPr>
          <p:cNvPr id="321" name="Google Shape;321;p44"/>
          <p:cNvSpPr/>
          <p:nvPr>
            <p:ph idx="2" type="pic"/>
          </p:nvPr>
        </p:nvSpPr>
        <p:spPr>
          <a:xfrm>
            <a:off x="4700014" y="1200150"/>
            <a:ext cx="1979677" cy="841987"/>
          </a:xfrm>
          <a:prstGeom prst="rect">
            <a:avLst/>
          </a:prstGeom>
          <a:noFill/>
          <a:ln>
            <a:noFill/>
          </a:ln>
        </p:spPr>
      </p:sp>
      <p:sp>
        <p:nvSpPr>
          <p:cNvPr id="322" name="Google Shape;322;p44"/>
          <p:cNvSpPr/>
          <p:nvPr>
            <p:ph idx="3" type="pic"/>
          </p:nvPr>
        </p:nvSpPr>
        <p:spPr>
          <a:xfrm>
            <a:off x="4700014" y="2295732"/>
            <a:ext cx="1979677" cy="841987"/>
          </a:xfrm>
          <a:prstGeom prst="rect">
            <a:avLst/>
          </a:prstGeom>
          <a:noFill/>
          <a:ln>
            <a:noFill/>
          </a:ln>
        </p:spPr>
      </p:sp>
      <p:sp>
        <p:nvSpPr>
          <p:cNvPr id="323" name="Google Shape;323;p44"/>
          <p:cNvSpPr/>
          <p:nvPr>
            <p:ph idx="4" type="pic"/>
          </p:nvPr>
        </p:nvSpPr>
        <p:spPr>
          <a:xfrm>
            <a:off x="4700014" y="3506237"/>
            <a:ext cx="1979677" cy="841987"/>
          </a:xfrm>
          <a:prstGeom prst="rect">
            <a:avLst/>
          </a:prstGeom>
          <a:noFill/>
          <a:ln>
            <a:noFill/>
          </a:ln>
        </p:spPr>
      </p:sp>
      <p:sp>
        <p:nvSpPr>
          <p:cNvPr id="324" name="Google Shape;324;p4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25" name="Google Shape;325;p44"/>
          <p:cNvSpPr/>
          <p:nvPr>
            <p:ph idx="5" type="pic"/>
          </p:nvPr>
        </p:nvSpPr>
        <p:spPr>
          <a:xfrm>
            <a:off x="228598" y="1200150"/>
            <a:ext cx="1979677" cy="841987"/>
          </a:xfrm>
          <a:prstGeom prst="rect">
            <a:avLst/>
          </a:prstGeom>
          <a:noFill/>
          <a:ln>
            <a:noFill/>
          </a:ln>
        </p:spPr>
      </p:sp>
      <p:sp>
        <p:nvSpPr>
          <p:cNvPr id="326" name="Google Shape;326;p44"/>
          <p:cNvSpPr/>
          <p:nvPr>
            <p:ph idx="6" type="pic"/>
          </p:nvPr>
        </p:nvSpPr>
        <p:spPr>
          <a:xfrm>
            <a:off x="228598" y="2295732"/>
            <a:ext cx="1979677" cy="841987"/>
          </a:xfrm>
          <a:prstGeom prst="rect">
            <a:avLst/>
          </a:prstGeom>
          <a:noFill/>
          <a:ln>
            <a:noFill/>
          </a:ln>
        </p:spPr>
      </p:sp>
      <p:sp>
        <p:nvSpPr>
          <p:cNvPr id="327" name="Google Shape;327;p44"/>
          <p:cNvSpPr/>
          <p:nvPr>
            <p:ph idx="7" type="pic"/>
          </p:nvPr>
        </p:nvSpPr>
        <p:spPr>
          <a:xfrm>
            <a:off x="228598" y="3509351"/>
            <a:ext cx="1979677" cy="841987"/>
          </a:xfrm>
          <a:prstGeom prst="rect">
            <a:avLst/>
          </a:prstGeom>
          <a:noFill/>
          <a:ln>
            <a:noFill/>
          </a:ln>
        </p:spPr>
      </p:sp>
      <p:sp>
        <p:nvSpPr>
          <p:cNvPr id="328" name="Google Shape;328;p44"/>
          <p:cNvSpPr/>
          <p:nvPr>
            <p:ph idx="8" type="pic"/>
          </p:nvPr>
        </p:nvSpPr>
        <p:spPr>
          <a:xfrm>
            <a:off x="2464306" y="1200150"/>
            <a:ext cx="1979677" cy="841987"/>
          </a:xfrm>
          <a:prstGeom prst="rect">
            <a:avLst/>
          </a:prstGeom>
          <a:noFill/>
          <a:ln>
            <a:noFill/>
          </a:ln>
        </p:spPr>
      </p:sp>
      <p:sp>
        <p:nvSpPr>
          <p:cNvPr id="329" name="Google Shape;329;p44"/>
          <p:cNvSpPr/>
          <p:nvPr>
            <p:ph idx="9" type="pic"/>
          </p:nvPr>
        </p:nvSpPr>
        <p:spPr>
          <a:xfrm>
            <a:off x="2464306" y="2295732"/>
            <a:ext cx="1979677" cy="841987"/>
          </a:xfrm>
          <a:prstGeom prst="rect">
            <a:avLst/>
          </a:prstGeom>
          <a:noFill/>
          <a:ln>
            <a:noFill/>
          </a:ln>
        </p:spPr>
      </p:sp>
      <p:sp>
        <p:nvSpPr>
          <p:cNvPr id="330" name="Google Shape;330;p44"/>
          <p:cNvSpPr/>
          <p:nvPr>
            <p:ph idx="13" type="pic"/>
          </p:nvPr>
        </p:nvSpPr>
        <p:spPr>
          <a:xfrm>
            <a:off x="2464306" y="3506237"/>
            <a:ext cx="1979677" cy="841987"/>
          </a:xfrm>
          <a:prstGeom prst="rect">
            <a:avLst/>
          </a:prstGeom>
          <a:noFill/>
          <a:ln>
            <a:noFill/>
          </a:ln>
        </p:spPr>
      </p:sp>
      <p:sp>
        <p:nvSpPr>
          <p:cNvPr id="331" name="Google Shape;331;p44"/>
          <p:cNvSpPr/>
          <p:nvPr>
            <p:ph idx="14" type="pic"/>
          </p:nvPr>
        </p:nvSpPr>
        <p:spPr>
          <a:xfrm>
            <a:off x="6935723" y="1200150"/>
            <a:ext cx="1979677" cy="841987"/>
          </a:xfrm>
          <a:prstGeom prst="rect">
            <a:avLst/>
          </a:prstGeom>
          <a:noFill/>
          <a:ln>
            <a:noFill/>
          </a:ln>
        </p:spPr>
      </p:sp>
      <p:sp>
        <p:nvSpPr>
          <p:cNvPr id="332" name="Google Shape;332;p44"/>
          <p:cNvSpPr/>
          <p:nvPr>
            <p:ph idx="15" type="pic"/>
          </p:nvPr>
        </p:nvSpPr>
        <p:spPr>
          <a:xfrm>
            <a:off x="6935723" y="2295732"/>
            <a:ext cx="1979677" cy="841987"/>
          </a:xfrm>
          <a:prstGeom prst="rect">
            <a:avLst/>
          </a:prstGeom>
          <a:noFill/>
          <a:ln>
            <a:noFill/>
          </a:ln>
        </p:spPr>
      </p:sp>
      <p:sp>
        <p:nvSpPr>
          <p:cNvPr id="333" name="Google Shape;333;p44"/>
          <p:cNvSpPr/>
          <p:nvPr>
            <p:ph idx="16" type="pic"/>
          </p:nvPr>
        </p:nvSpPr>
        <p:spPr>
          <a:xfrm>
            <a:off x="6935723" y="3506237"/>
            <a:ext cx="1979677" cy="841987"/>
          </a:xfrm>
          <a:prstGeom prst="rect">
            <a:avLst/>
          </a:prstGeom>
          <a:noFill/>
          <a:ln>
            <a:noFill/>
          </a:ln>
        </p:spPr>
      </p:sp>
      <p:sp>
        <p:nvSpPr>
          <p:cNvPr id="334" name="Google Shape;334;p4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335" name="Shape 335"/>
        <p:cNvGrpSpPr/>
        <p:nvPr/>
      </p:nvGrpSpPr>
      <p:grpSpPr>
        <a:xfrm>
          <a:off x="0" y="0"/>
          <a:ext cx="0" cy="0"/>
          <a:chOff x="0" y="0"/>
          <a:chExt cx="0" cy="0"/>
        </a:xfrm>
      </p:grpSpPr>
      <p:sp>
        <p:nvSpPr>
          <p:cNvPr id="336" name="Google Shape;336;p45"/>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45"/>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4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39" name="Google Shape;339;p45"/>
          <p:cNvSpPr/>
          <p:nvPr>
            <p:ph idx="2" type="pic"/>
          </p:nvPr>
        </p:nvSpPr>
        <p:spPr>
          <a:xfrm>
            <a:off x="0" y="-1"/>
            <a:ext cx="9144000" cy="4587875"/>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with Title ">
  <p:cSld name="1_Image with Title ">
    <p:spTree>
      <p:nvGrpSpPr>
        <p:cNvPr id="340" name="Shape 340"/>
        <p:cNvGrpSpPr/>
        <p:nvPr/>
      </p:nvGrpSpPr>
      <p:grpSpPr>
        <a:xfrm>
          <a:off x="0" y="0"/>
          <a:ext cx="0" cy="0"/>
          <a:chOff x="0" y="0"/>
          <a:chExt cx="0" cy="0"/>
        </a:xfrm>
      </p:grpSpPr>
      <p:sp>
        <p:nvSpPr>
          <p:cNvPr id="341" name="Google Shape;341;p46"/>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46"/>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4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44" name="Google Shape;344;p46"/>
          <p:cNvSpPr/>
          <p:nvPr>
            <p:ph idx="2" type="pic"/>
          </p:nvPr>
        </p:nvSpPr>
        <p:spPr>
          <a:xfrm>
            <a:off x="0" y="2293937"/>
            <a:ext cx="4572000" cy="2293938"/>
          </a:xfrm>
          <a:prstGeom prst="rect">
            <a:avLst/>
          </a:prstGeom>
          <a:noFill/>
          <a:ln>
            <a:noFill/>
          </a:ln>
        </p:spPr>
      </p:sp>
      <p:sp>
        <p:nvSpPr>
          <p:cNvPr id="345" name="Google Shape;345;p46"/>
          <p:cNvSpPr/>
          <p:nvPr>
            <p:ph idx="3" type="pic"/>
          </p:nvPr>
        </p:nvSpPr>
        <p:spPr>
          <a:xfrm>
            <a:off x="4572000" y="-1"/>
            <a:ext cx="4572000" cy="2293937"/>
          </a:xfrm>
          <a:prstGeom prst="rect">
            <a:avLst/>
          </a:prstGeom>
          <a:noFill/>
          <a:ln>
            <a:noFill/>
          </a:ln>
        </p:spPr>
      </p:sp>
      <p:sp>
        <p:nvSpPr>
          <p:cNvPr id="346" name="Google Shape;346;p46"/>
          <p:cNvSpPr/>
          <p:nvPr>
            <p:ph idx="4" type="pic"/>
          </p:nvPr>
        </p:nvSpPr>
        <p:spPr>
          <a:xfrm>
            <a:off x="4572000" y="2293937"/>
            <a:ext cx="4572000" cy="2293938"/>
          </a:xfrm>
          <a:prstGeom prst="rect">
            <a:avLst/>
          </a:prstGeom>
          <a:noFill/>
          <a:ln>
            <a:noFill/>
          </a:ln>
        </p:spPr>
      </p:sp>
      <p:sp>
        <p:nvSpPr>
          <p:cNvPr id="347" name="Google Shape;347;p46"/>
          <p:cNvSpPr/>
          <p:nvPr>
            <p:ph idx="5" type="pic"/>
          </p:nvPr>
        </p:nvSpPr>
        <p:spPr>
          <a:xfrm>
            <a:off x="0" y="0"/>
            <a:ext cx="4572000" cy="2293938"/>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with Captions ">
  <p:cSld name="3 Images with Captions ">
    <p:spTree>
      <p:nvGrpSpPr>
        <p:cNvPr id="348" name="Shape 348"/>
        <p:cNvGrpSpPr/>
        <p:nvPr/>
      </p:nvGrpSpPr>
      <p:grpSpPr>
        <a:xfrm>
          <a:off x="0" y="0"/>
          <a:ext cx="0" cy="0"/>
          <a:chOff x="0" y="0"/>
          <a:chExt cx="0" cy="0"/>
        </a:xfrm>
      </p:grpSpPr>
      <p:sp>
        <p:nvSpPr>
          <p:cNvPr id="349" name="Google Shape;349;p47"/>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47"/>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4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52" name="Google Shape;352;p47"/>
          <p:cNvSpPr/>
          <p:nvPr>
            <p:ph idx="2" type="pic"/>
          </p:nvPr>
        </p:nvSpPr>
        <p:spPr>
          <a:xfrm>
            <a:off x="0" y="-1"/>
            <a:ext cx="3048000" cy="4587876"/>
          </a:xfrm>
          <a:prstGeom prst="rect">
            <a:avLst/>
          </a:prstGeom>
          <a:noFill/>
          <a:ln>
            <a:noFill/>
          </a:ln>
        </p:spPr>
      </p:sp>
      <p:sp>
        <p:nvSpPr>
          <p:cNvPr id="353" name="Google Shape;353;p47"/>
          <p:cNvSpPr/>
          <p:nvPr>
            <p:ph idx="3" type="pic"/>
          </p:nvPr>
        </p:nvSpPr>
        <p:spPr>
          <a:xfrm>
            <a:off x="3048000" y="-1"/>
            <a:ext cx="3048000" cy="4587876"/>
          </a:xfrm>
          <a:prstGeom prst="rect">
            <a:avLst/>
          </a:prstGeom>
          <a:noFill/>
          <a:ln>
            <a:noFill/>
          </a:ln>
        </p:spPr>
      </p:sp>
      <p:sp>
        <p:nvSpPr>
          <p:cNvPr id="354" name="Google Shape;354;p47"/>
          <p:cNvSpPr/>
          <p:nvPr>
            <p:ph idx="4" type="pic"/>
          </p:nvPr>
        </p:nvSpPr>
        <p:spPr>
          <a:xfrm>
            <a:off x="6096000" y="-1"/>
            <a:ext cx="3048000" cy="4587876"/>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5" name="Shape 355"/>
        <p:cNvGrpSpPr/>
        <p:nvPr/>
      </p:nvGrpSpPr>
      <p:grpSpPr>
        <a:xfrm>
          <a:off x="0" y="0"/>
          <a:ext cx="0" cy="0"/>
          <a:chOff x="0" y="0"/>
          <a:chExt cx="0" cy="0"/>
        </a:xfrm>
      </p:grpSpPr>
      <p:sp>
        <p:nvSpPr>
          <p:cNvPr id="356" name="Google Shape;356;p48"/>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48"/>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8" name="Google Shape;358;p48"/>
          <p:cNvGrpSpPr/>
          <p:nvPr/>
        </p:nvGrpSpPr>
        <p:grpSpPr>
          <a:xfrm>
            <a:off x="997768" y="233364"/>
            <a:ext cx="7148464" cy="4302162"/>
            <a:chOff x="773898" y="382213"/>
            <a:chExt cx="7596204" cy="4571625"/>
          </a:xfrm>
        </p:grpSpPr>
        <p:pic>
          <p:nvPicPr>
            <p:cNvPr id="359" name="Google Shape;359;p48"/>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360" name="Google Shape;360;p48"/>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361" name="Google Shape;361;p4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62" name="Google Shape;362;p48"/>
          <p:cNvSpPr/>
          <p:nvPr>
            <p:ph idx="2" type="pic"/>
          </p:nvPr>
        </p:nvSpPr>
        <p:spPr>
          <a:xfrm>
            <a:off x="1877667" y="526801"/>
            <a:ext cx="5388667" cy="3372201"/>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363" name="Shape 363"/>
        <p:cNvGrpSpPr/>
        <p:nvPr/>
      </p:nvGrpSpPr>
      <p:grpSpPr>
        <a:xfrm>
          <a:off x="0" y="0"/>
          <a:ext cx="0" cy="0"/>
          <a:chOff x="0" y="0"/>
          <a:chExt cx="0" cy="0"/>
        </a:xfrm>
      </p:grpSpPr>
      <p:sp>
        <p:nvSpPr>
          <p:cNvPr id="364" name="Google Shape;364;p49"/>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49"/>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6" name="Google Shape;366;p49"/>
          <p:cNvGrpSpPr/>
          <p:nvPr/>
        </p:nvGrpSpPr>
        <p:grpSpPr>
          <a:xfrm>
            <a:off x="1663157" y="233363"/>
            <a:ext cx="5817686" cy="4304234"/>
            <a:chOff x="1468253" y="382214"/>
            <a:chExt cx="6198780" cy="4586188"/>
          </a:xfrm>
        </p:grpSpPr>
        <p:pic>
          <p:nvPicPr>
            <p:cNvPr id="367" name="Google Shape;367;p49"/>
            <p:cNvPicPr preferRelativeResize="0"/>
            <p:nvPr/>
          </p:nvPicPr>
          <p:blipFill rotWithShape="1">
            <a:blip r:embed="rId2">
              <a:alphaModFix/>
            </a:blip>
            <a:srcRect b="0" l="0" r="0" t="0"/>
            <a:stretch/>
          </p:blipFill>
          <p:spPr>
            <a:xfrm>
              <a:off x="1468253" y="4761776"/>
              <a:ext cx="6198780" cy="206626"/>
            </a:xfrm>
            <a:prstGeom prst="rect">
              <a:avLst/>
            </a:prstGeom>
            <a:noFill/>
            <a:ln>
              <a:noFill/>
            </a:ln>
          </p:spPr>
        </p:pic>
        <p:pic>
          <p:nvPicPr>
            <p:cNvPr id="368" name="Google Shape;368;p49"/>
            <p:cNvPicPr preferRelativeResize="0"/>
            <p:nvPr/>
          </p:nvPicPr>
          <p:blipFill rotWithShape="1">
            <a:blip r:embed="rId3">
              <a:alphaModFix/>
            </a:blip>
            <a:srcRect b="0" l="0" r="0" t="0"/>
            <a:stretch/>
          </p:blipFill>
          <p:spPr>
            <a:xfrm rot="-5400000">
              <a:off x="2375351" y="-524870"/>
              <a:ext cx="4384585" cy="6198753"/>
            </a:xfrm>
            <a:prstGeom prst="rect">
              <a:avLst/>
            </a:prstGeom>
            <a:noFill/>
            <a:ln>
              <a:noFill/>
            </a:ln>
          </p:spPr>
        </p:pic>
      </p:grpSp>
      <p:sp>
        <p:nvSpPr>
          <p:cNvPr id="369" name="Google Shape;369;p4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70" name="Google Shape;370;p49"/>
          <p:cNvSpPr/>
          <p:nvPr>
            <p:ph idx="2" type="pic"/>
          </p:nvPr>
        </p:nvSpPr>
        <p:spPr>
          <a:xfrm>
            <a:off x="2206103" y="506132"/>
            <a:ext cx="4748046" cy="3561034"/>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371" name="Shape 371"/>
        <p:cNvGrpSpPr/>
        <p:nvPr/>
      </p:nvGrpSpPr>
      <p:grpSpPr>
        <a:xfrm>
          <a:off x="0" y="0"/>
          <a:ext cx="0" cy="0"/>
          <a:chOff x="0" y="0"/>
          <a:chExt cx="0" cy="0"/>
        </a:xfrm>
      </p:grpSpPr>
      <p:grpSp>
        <p:nvGrpSpPr>
          <p:cNvPr id="372" name="Google Shape;372;p50"/>
          <p:cNvGrpSpPr/>
          <p:nvPr/>
        </p:nvGrpSpPr>
        <p:grpSpPr>
          <a:xfrm>
            <a:off x="230859" y="1200151"/>
            <a:ext cx="5460846" cy="3263390"/>
            <a:chOff x="773898" y="382213"/>
            <a:chExt cx="7596204" cy="4539476"/>
          </a:xfrm>
        </p:grpSpPr>
        <p:pic>
          <p:nvPicPr>
            <p:cNvPr id="373" name="Google Shape;373;p50"/>
            <p:cNvPicPr preferRelativeResize="0"/>
            <p:nvPr/>
          </p:nvPicPr>
          <p:blipFill rotWithShape="1">
            <a:blip r:embed="rId2">
              <a:alphaModFix/>
            </a:blip>
            <a:srcRect b="0" l="0" r="0" t="0"/>
            <a:stretch/>
          </p:blipFill>
          <p:spPr>
            <a:xfrm>
              <a:off x="773898" y="4742821"/>
              <a:ext cx="7596204" cy="178868"/>
            </a:xfrm>
            <a:prstGeom prst="rect">
              <a:avLst/>
            </a:prstGeom>
            <a:noFill/>
            <a:ln>
              <a:noFill/>
            </a:ln>
          </p:spPr>
        </p:pic>
        <p:pic>
          <p:nvPicPr>
            <p:cNvPr id="374" name="Google Shape;374;p50"/>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grpSp>
        <p:nvGrpSpPr>
          <p:cNvPr id="375" name="Google Shape;375;p50"/>
          <p:cNvGrpSpPr/>
          <p:nvPr/>
        </p:nvGrpSpPr>
        <p:grpSpPr>
          <a:xfrm>
            <a:off x="5429418" y="1709963"/>
            <a:ext cx="1867939" cy="2753579"/>
            <a:chOff x="571379" y="211137"/>
            <a:chExt cx="2928503" cy="4316987"/>
          </a:xfrm>
        </p:grpSpPr>
        <p:pic>
          <p:nvPicPr>
            <p:cNvPr id="376" name="Google Shape;376;p50"/>
            <p:cNvPicPr preferRelativeResize="0"/>
            <p:nvPr/>
          </p:nvPicPr>
          <p:blipFill rotWithShape="1">
            <a:blip r:embed="rId4">
              <a:alphaModFix/>
            </a:blip>
            <a:srcRect b="0" l="0" r="0" t="0"/>
            <a:stretch/>
          </p:blipFill>
          <p:spPr>
            <a:xfrm>
              <a:off x="571379" y="4338460"/>
              <a:ext cx="2928503" cy="189664"/>
            </a:xfrm>
            <a:prstGeom prst="rect">
              <a:avLst/>
            </a:prstGeom>
            <a:noFill/>
            <a:ln>
              <a:noFill/>
            </a:ln>
          </p:spPr>
        </p:pic>
        <p:pic>
          <p:nvPicPr>
            <p:cNvPr id="377" name="Google Shape;377;p50"/>
            <p:cNvPicPr preferRelativeResize="0"/>
            <p:nvPr/>
          </p:nvPicPr>
          <p:blipFill rotWithShape="1">
            <a:blip r:embed="rId5">
              <a:alphaModFix/>
            </a:blip>
            <a:srcRect b="0" l="0" r="0" t="0"/>
            <a:stretch/>
          </p:blipFill>
          <p:spPr>
            <a:xfrm>
              <a:off x="571379" y="211137"/>
              <a:ext cx="2928503" cy="4140201"/>
            </a:xfrm>
            <a:prstGeom prst="rect">
              <a:avLst/>
            </a:prstGeom>
            <a:noFill/>
            <a:ln>
              <a:noFill/>
            </a:ln>
          </p:spPr>
        </p:pic>
      </p:grpSp>
      <p:grpSp>
        <p:nvGrpSpPr>
          <p:cNvPr id="378" name="Google Shape;378;p50"/>
          <p:cNvGrpSpPr/>
          <p:nvPr/>
        </p:nvGrpSpPr>
        <p:grpSpPr>
          <a:xfrm>
            <a:off x="7535792" y="2581275"/>
            <a:ext cx="879944" cy="1882267"/>
            <a:chOff x="545623" y="211138"/>
            <a:chExt cx="2056299" cy="4398581"/>
          </a:xfrm>
        </p:grpSpPr>
        <p:pic>
          <p:nvPicPr>
            <p:cNvPr id="379" name="Google Shape;379;p50"/>
            <p:cNvPicPr preferRelativeResize="0"/>
            <p:nvPr/>
          </p:nvPicPr>
          <p:blipFill rotWithShape="1">
            <a:blip r:embed="rId6">
              <a:alphaModFix/>
            </a:blip>
            <a:srcRect b="0" l="0" r="0" t="0"/>
            <a:stretch/>
          </p:blipFill>
          <p:spPr>
            <a:xfrm>
              <a:off x="545623" y="4338460"/>
              <a:ext cx="2056299" cy="271259"/>
            </a:xfrm>
            <a:prstGeom prst="rect">
              <a:avLst/>
            </a:prstGeom>
            <a:noFill/>
            <a:ln>
              <a:noFill/>
            </a:ln>
          </p:spPr>
        </p:pic>
        <p:pic>
          <p:nvPicPr>
            <p:cNvPr id="380" name="Google Shape;380;p50"/>
            <p:cNvPicPr preferRelativeResize="0"/>
            <p:nvPr/>
          </p:nvPicPr>
          <p:blipFill rotWithShape="1">
            <a:blip r:embed="rId7">
              <a:alphaModFix/>
            </a:blip>
            <a:srcRect b="0" l="0" r="0" t="0"/>
            <a:stretch/>
          </p:blipFill>
          <p:spPr>
            <a:xfrm>
              <a:off x="545623" y="211138"/>
              <a:ext cx="2056299" cy="4140200"/>
            </a:xfrm>
            <a:prstGeom prst="rect">
              <a:avLst/>
            </a:prstGeom>
            <a:noFill/>
            <a:ln>
              <a:noFill/>
            </a:ln>
          </p:spPr>
        </p:pic>
      </p:grpSp>
      <p:sp>
        <p:nvSpPr>
          <p:cNvPr id="381" name="Google Shape;381;p5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2" name="Google Shape;382;p50"/>
          <p:cNvSpPr/>
          <p:nvPr>
            <p:ph idx="2" type="pic"/>
          </p:nvPr>
        </p:nvSpPr>
        <p:spPr>
          <a:xfrm>
            <a:off x="5552664" y="1955462"/>
            <a:ext cx="1616207" cy="2154944"/>
          </a:xfrm>
          <a:prstGeom prst="rect">
            <a:avLst/>
          </a:prstGeom>
          <a:noFill/>
          <a:ln>
            <a:noFill/>
          </a:ln>
        </p:spPr>
      </p:sp>
      <p:sp>
        <p:nvSpPr>
          <p:cNvPr id="383" name="Google Shape;383;p50"/>
          <p:cNvSpPr/>
          <p:nvPr>
            <p:ph idx="3" type="pic"/>
          </p:nvPr>
        </p:nvSpPr>
        <p:spPr>
          <a:xfrm>
            <a:off x="899241" y="1429970"/>
            <a:ext cx="4118321" cy="2570051"/>
          </a:xfrm>
          <a:prstGeom prst="rect">
            <a:avLst/>
          </a:prstGeom>
          <a:noFill/>
          <a:ln>
            <a:noFill/>
          </a:ln>
        </p:spPr>
      </p:sp>
      <p:sp>
        <p:nvSpPr>
          <p:cNvPr id="384" name="Google Shape;384;p50"/>
          <p:cNvSpPr/>
          <p:nvPr>
            <p:ph idx="4" type="pic"/>
          </p:nvPr>
        </p:nvSpPr>
        <p:spPr>
          <a:xfrm>
            <a:off x="7596214" y="2787590"/>
            <a:ext cx="757559" cy="1346772"/>
          </a:xfrm>
          <a:prstGeom prst="rect">
            <a:avLst/>
          </a:prstGeom>
          <a:noFill/>
          <a:ln>
            <a:noFill/>
          </a:ln>
        </p:spPr>
      </p:sp>
      <p:sp>
        <p:nvSpPr>
          <p:cNvPr id="385" name="Google Shape;385;p50"/>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Box Left">
  <p:cSld name="1_Content Box Left">
    <p:spTree>
      <p:nvGrpSpPr>
        <p:cNvPr id="386" name="Shape 386"/>
        <p:cNvGrpSpPr/>
        <p:nvPr/>
      </p:nvGrpSpPr>
      <p:grpSpPr>
        <a:xfrm>
          <a:off x="0" y="0"/>
          <a:ext cx="0" cy="0"/>
          <a:chOff x="0" y="0"/>
          <a:chExt cx="0" cy="0"/>
        </a:xfrm>
      </p:grpSpPr>
      <p:grpSp>
        <p:nvGrpSpPr>
          <p:cNvPr id="387" name="Google Shape;387;p51"/>
          <p:cNvGrpSpPr/>
          <p:nvPr/>
        </p:nvGrpSpPr>
        <p:grpSpPr>
          <a:xfrm>
            <a:off x="3452453" y="1200150"/>
            <a:ext cx="5462947" cy="3287767"/>
            <a:chOff x="773898" y="382213"/>
            <a:chExt cx="7596204" cy="4571625"/>
          </a:xfrm>
        </p:grpSpPr>
        <p:pic>
          <p:nvPicPr>
            <p:cNvPr id="388" name="Google Shape;388;p51"/>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389" name="Google Shape;389;p51"/>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390" name="Google Shape;390;p51"/>
          <p:cNvSpPr txBox="1"/>
          <p:nvPr>
            <p:ph idx="1" type="body"/>
          </p:nvPr>
        </p:nvSpPr>
        <p:spPr>
          <a:xfrm>
            <a:off x="228600" y="1200149"/>
            <a:ext cx="300148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1" name="Google Shape;391;p5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92" name="Google Shape;392;p51"/>
          <p:cNvSpPr/>
          <p:nvPr>
            <p:ph idx="2" type="pic"/>
          </p:nvPr>
        </p:nvSpPr>
        <p:spPr>
          <a:xfrm>
            <a:off x="4127960" y="1431709"/>
            <a:ext cx="4119494" cy="2569960"/>
          </a:xfrm>
          <a:prstGeom prst="rect">
            <a:avLst/>
          </a:prstGeom>
          <a:noFill/>
          <a:ln>
            <a:noFill/>
          </a:ln>
        </p:spPr>
      </p:sp>
      <p:sp>
        <p:nvSpPr>
          <p:cNvPr id="393" name="Google Shape;393;p5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Box">
  <p:cSld name="1 Content Box">
    <p:spTree>
      <p:nvGrpSpPr>
        <p:cNvPr id="56" name="Shape 56"/>
        <p:cNvGrpSpPr/>
        <p:nvPr/>
      </p:nvGrpSpPr>
      <p:grpSpPr>
        <a:xfrm>
          <a:off x="0" y="0"/>
          <a:ext cx="0" cy="0"/>
          <a:chOff x="0" y="0"/>
          <a:chExt cx="0" cy="0"/>
        </a:xfrm>
      </p:grpSpPr>
      <p:sp>
        <p:nvSpPr>
          <p:cNvPr id="57" name="Google Shape;57;p6"/>
          <p:cNvSpPr txBox="1"/>
          <p:nvPr>
            <p:ph idx="1" type="body"/>
          </p:nvPr>
        </p:nvSpPr>
        <p:spPr>
          <a:xfrm>
            <a:off x="228600" y="1200149"/>
            <a:ext cx="8686800" cy="344112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0" name="Google Shape;60;p6"/>
          <p:cNvSpPr txBox="1"/>
          <p:nvPr>
            <p:ph idx="2" type="body"/>
          </p:nvPr>
        </p:nvSpPr>
        <p:spPr>
          <a:xfrm>
            <a:off x="7063740" y="45342"/>
            <a:ext cx="2080260" cy="31527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200"/>
              </a:spcBef>
              <a:spcAft>
                <a:spcPts val="0"/>
              </a:spcAft>
              <a:buSzPts val="1200"/>
              <a:buFont typeface="Arial"/>
              <a:buNone/>
              <a:defRPr b="1" sz="1200">
                <a:solidFill>
                  <a:schemeClr val="lt1"/>
                </a:solidFill>
              </a:defRPr>
            </a:lvl1pPr>
            <a:lvl2pPr indent="-342900" lvl="1" marL="914400" algn="l">
              <a:lnSpc>
                <a:spcPct val="100000"/>
              </a:lnSpc>
              <a:spcBef>
                <a:spcPts val="600"/>
              </a:spcBef>
              <a:spcAft>
                <a:spcPts val="0"/>
              </a:spcAft>
              <a:buSzPts val="1800"/>
              <a:buChar char="▪"/>
              <a:defRPr>
                <a:solidFill>
                  <a:schemeClr val="lt1"/>
                </a:solidFill>
              </a:defRPr>
            </a:lvl2pPr>
            <a:lvl3pPr indent="-330200" lvl="2" marL="1371600" algn="l">
              <a:lnSpc>
                <a:spcPct val="100000"/>
              </a:lnSpc>
              <a:spcBef>
                <a:spcPts val="600"/>
              </a:spcBef>
              <a:spcAft>
                <a:spcPts val="0"/>
              </a:spcAft>
              <a:buSzPts val="1600"/>
              <a:buChar char="-"/>
              <a:defRPr>
                <a:solidFill>
                  <a:schemeClr val="lt1"/>
                </a:solidFill>
              </a:defRPr>
            </a:lvl3pPr>
            <a:lvl4pPr indent="-317500" lvl="3" marL="1828800" algn="l">
              <a:lnSpc>
                <a:spcPct val="100000"/>
              </a:lnSpc>
              <a:spcBef>
                <a:spcPts val="600"/>
              </a:spcBef>
              <a:spcAft>
                <a:spcPts val="0"/>
              </a:spcAft>
              <a:buSzPts val="14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394" name="Shape 394"/>
        <p:cNvGrpSpPr/>
        <p:nvPr/>
      </p:nvGrpSpPr>
      <p:grpSpPr>
        <a:xfrm>
          <a:off x="0" y="0"/>
          <a:ext cx="0" cy="0"/>
          <a:chOff x="0" y="0"/>
          <a:chExt cx="0" cy="0"/>
        </a:xfrm>
      </p:grpSpPr>
      <p:sp>
        <p:nvSpPr>
          <p:cNvPr id="395" name="Google Shape;395;p52"/>
          <p:cNvSpPr/>
          <p:nvPr/>
        </p:nvSpPr>
        <p:spPr>
          <a:xfrm>
            <a:off x="0" y="0"/>
            <a:ext cx="409008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52"/>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7" name="Google Shape;397;p52"/>
          <p:cNvGrpSpPr/>
          <p:nvPr/>
        </p:nvGrpSpPr>
        <p:grpSpPr>
          <a:xfrm>
            <a:off x="571379" y="211137"/>
            <a:ext cx="2928503" cy="4316987"/>
            <a:chOff x="571379" y="211137"/>
            <a:chExt cx="2928503" cy="4316987"/>
          </a:xfrm>
        </p:grpSpPr>
        <p:pic>
          <p:nvPicPr>
            <p:cNvPr id="398" name="Google Shape;398;p52"/>
            <p:cNvPicPr preferRelativeResize="0"/>
            <p:nvPr/>
          </p:nvPicPr>
          <p:blipFill rotWithShape="1">
            <a:blip r:embed="rId2">
              <a:alphaModFix/>
            </a:blip>
            <a:srcRect b="0" l="0" r="0" t="0"/>
            <a:stretch/>
          </p:blipFill>
          <p:spPr>
            <a:xfrm>
              <a:off x="571379" y="4338460"/>
              <a:ext cx="2928503" cy="189664"/>
            </a:xfrm>
            <a:prstGeom prst="rect">
              <a:avLst/>
            </a:prstGeom>
            <a:noFill/>
            <a:ln>
              <a:noFill/>
            </a:ln>
          </p:spPr>
        </p:pic>
        <p:pic>
          <p:nvPicPr>
            <p:cNvPr id="399" name="Google Shape;399;p52"/>
            <p:cNvPicPr preferRelativeResize="0"/>
            <p:nvPr/>
          </p:nvPicPr>
          <p:blipFill rotWithShape="1">
            <a:blip r:embed="rId3">
              <a:alphaModFix/>
            </a:blip>
            <a:srcRect b="0" l="0" r="0" t="0"/>
            <a:stretch/>
          </p:blipFill>
          <p:spPr>
            <a:xfrm>
              <a:off x="571379" y="211137"/>
              <a:ext cx="2928503" cy="4140201"/>
            </a:xfrm>
            <a:prstGeom prst="rect">
              <a:avLst/>
            </a:prstGeom>
            <a:noFill/>
            <a:ln>
              <a:noFill/>
            </a:ln>
          </p:spPr>
        </p:pic>
      </p:grpSp>
      <p:sp>
        <p:nvSpPr>
          <p:cNvPr id="400" name="Google Shape;400;p5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01" name="Google Shape;401;p52"/>
          <p:cNvSpPr txBox="1"/>
          <p:nvPr>
            <p:ph type="title"/>
          </p:nvPr>
        </p:nvSpPr>
        <p:spPr>
          <a:xfrm>
            <a:off x="4089400" y="227012"/>
            <a:ext cx="4826000"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2" name="Google Shape;402;p52"/>
          <p:cNvSpPr txBox="1"/>
          <p:nvPr>
            <p:ph idx="1" type="body"/>
          </p:nvPr>
        </p:nvSpPr>
        <p:spPr>
          <a:xfrm>
            <a:off x="4089400" y="1200150"/>
            <a:ext cx="4826000"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3" name="Google Shape;403;p52"/>
          <p:cNvSpPr/>
          <p:nvPr>
            <p:ph idx="2" type="pic"/>
          </p:nvPr>
        </p:nvSpPr>
        <p:spPr>
          <a:xfrm>
            <a:off x="766032" y="592301"/>
            <a:ext cx="2538380" cy="3384508"/>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404" name="Shape 404"/>
        <p:cNvGrpSpPr/>
        <p:nvPr/>
      </p:nvGrpSpPr>
      <p:grpSpPr>
        <a:xfrm>
          <a:off x="0" y="0"/>
          <a:ext cx="0" cy="0"/>
          <a:chOff x="0" y="0"/>
          <a:chExt cx="0" cy="0"/>
        </a:xfrm>
      </p:grpSpPr>
      <p:sp>
        <p:nvSpPr>
          <p:cNvPr id="405" name="Google Shape;405;p53"/>
          <p:cNvSpPr/>
          <p:nvPr/>
        </p:nvSpPr>
        <p:spPr>
          <a:xfrm>
            <a:off x="0" y="0"/>
            <a:ext cx="316333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6" name="Google Shape;406;p53"/>
          <p:cNvGrpSpPr/>
          <p:nvPr/>
        </p:nvGrpSpPr>
        <p:grpSpPr>
          <a:xfrm>
            <a:off x="545623" y="211138"/>
            <a:ext cx="2056299" cy="4316988"/>
            <a:chOff x="545623" y="211138"/>
            <a:chExt cx="2056299" cy="4316988"/>
          </a:xfrm>
        </p:grpSpPr>
        <p:pic>
          <p:nvPicPr>
            <p:cNvPr id="407" name="Google Shape;407;p53"/>
            <p:cNvPicPr preferRelativeResize="0"/>
            <p:nvPr/>
          </p:nvPicPr>
          <p:blipFill rotWithShape="1">
            <a:blip r:embed="rId2">
              <a:alphaModFix/>
            </a:blip>
            <a:srcRect b="0" l="0" r="0" t="0"/>
            <a:stretch/>
          </p:blipFill>
          <p:spPr>
            <a:xfrm>
              <a:off x="545623" y="4338460"/>
              <a:ext cx="2056299" cy="189666"/>
            </a:xfrm>
            <a:prstGeom prst="rect">
              <a:avLst/>
            </a:prstGeom>
            <a:noFill/>
            <a:ln>
              <a:noFill/>
            </a:ln>
          </p:spPr>
        </p:pic>
        <p:pic>
          <p:nvPicPr>
            <p:cNvPr id="408" name="Google Shape;408;p53"/>
            <p:cNvPicPr preferRelativeResize="0"/>
            <p:nvPr/>
          </p:nvPicPr>
          <p:blipFill rotWithShape="1">
            <a:blip r:embed="rId3">
              <a:alphaModFix/>
            </a:blip>
            <a:srcRect b="0" l="0" r="0" t="0"/>
            <a:stretch/>
          </p:blipFill>
          <p:spPr>
            <a:xfrm>
              <a:off x="545623" y="211138"/>
              <a:ext cx="2056299" cy="4140200"/>
            </a:xfrm>
            <a:prstGeom prst="rect">
              <a:avLst/>
            </a:prstGeom>
            <a:noFill/>
            <a:ln>
              <a:noFill/>
            </a:ln>
          </p:spPr>
        </p:pic>
      </p:grpSp>
      <p:sp>
        <p:nvSpPr>
          <p:cNvPr id="409" name="Google Shape;409;p5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10" name="Google Shape;410;p53"/>
          <p:cNvSpPr txBox="1"/>
          <p:nvPr>
            <p:ph type="title"/>
          </p:nvPr>
        </p:nvSpPr>
        <p:spPr>
          <a:xfrm>
            <a:off x="3168203" y="227012"/>
            <a:ext cx="5747197"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1" name="Google Shape;411;p53"/>
          <p:cNvSpPr txBox="1"/>
          <p:nvPr>
            <p:ph idx="1" type="body"/>
          </p:nvPr>
        </p:nvSpPr>
        <p:spPr>
          <a:xfrm>
            <a:off x="3168203" y="1200150"/>
            <a:ext cx="5747197"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2" name="Google Shape;412;p53"/>
          <p:cNvSpPr/>
          <p:nvPr>
            <p:ph idx="2" type="pic"/>
          </p:nvPr>
        </p:nvSpPr>
        <p:spPr>
          <a:xfrm>
            <a:off x="684554" y="689447"/>
            <a:ext cx="1785843" cy="3174832"/>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413" name="Shape 413"/>
        <p:cNvGrpSpPr/>
        <p:nvPr/>
      </p:nvGrpSpPr>
      <p:grpSpPr>
        <a:xfrm>
          <a:off x="0" y="0"/>
          <a:ext cx="0" cy="0"/>
          <a:chOff x="0" y="0"/>
          <a:chExt cx="0" cy="0"/>
        </a:xfrm>
      </p:grpSpPr>
      <p:sp>
        <p:nvSpPr>
          <p:cNvPr id="414" name="Google Shape;414;p54"/>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54"/>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54"/>
          <p:cNvSpPr/>
          <p:nvPr>
            <p:ph idx="2" type="media"/>
          </p:nvPr>
        </p:nvSpPr>
        <p:spPr>
          <a:xfrm>
            <a:off x="0" y="0"/>
            <a:ext cx="9144000" cy="4587875"/>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2"/>
              </a:buClr>
              <a:buSzPts val="2000"/>
              <a:buFont typeface="Arimo"/>
              <a:buNone/>
              <a:defRPr b="0" i="0" sz="2000" u="none" cap="none" strike="noStrike">
                <a:solidFill>
                  <a:schemeClr val="dk2"/>
                </a:solidFill>
                <a:latin typeface="Calibri"/>
                <a:ea typeface="Calibri"/>
                <a:cs typeface="Calibri"/>
                <a:sym typeface="Calibri"/>
              </a:defRPr>
            </a:lvl1pPr>
            <a:lvl2pPr lvl="1"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lvl="2"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lvl="3"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7" name="Google Shape;417;p5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418" name="Shape 418"/>
        <p:cNvGrpSpPr/>
        <p:nvPr/>
      </p:nvGrpSpPr>
      <p:grpSpPr>
        <a:xfrm>
          <a:off x="0" y="0"/>
          <a:ext cx="0" cy="0"/>
          <a:chOff x="0" y="0"/>
          <a:chExt cx="0" cy="0"/>
        </a:xfrm>
      </p:grpSpPr>
      <p:sp>
        <p:nvSpPr>
          <p:cNvPr id="419" name="Google Shape;419;p55"/>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5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21" name="Google Shape;421;p55"/>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6" name="Shape 436"/>
        <p:cNvGrpSpPr/>
        <p:nvPr/>
      </p:nvGrpSpPr>
      <p:grpSpPr>
        <a:xfrm>
          <a:off x="0" y="0"/>
          <a:ext cx="0" cy="0"/>
          <a:chOff x="0" y="0"/>
          <a:chExt cx="0" cy="0"/>
        </a:xfrm>
      </p:grpSpPr>
      <p:sp>
        <p:nvSpPr>
          <p:cNvPr id="437" name="Google Shape;437;p5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57"/>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9" name="Google Shape;439;p5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0" name="Google Shape;440;p5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1" name="Google Shape;441;p5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2" name="Shape 442"/>
        <p:cNvGrpSpPr/>
        <p:nvPr/>
      </p:nvGrpSpPr>
      <p:grpSpPr>
        <a:xfrm>
          <a:off x="0" y="0"/>
          <a:ext cx="0" cy="0"/>
          <a:chOff x="0" y="0"/>
          <a:chExt cx="0" cy="0"/>
        </a:xfrm>
      </p:grpSpPr>
      <p:pic>
        <p:nvPicPr>
          <p:cNvPr id="443" name="Google Shape;443;p58"/>
          <p:cNvPicPr preferRelativeResize="0"/>
          <p:nvPr/>
        </p:nvPicPr>
        <p:blipFill rotWithShape="1">
          <a:blip r:embed="rId2">
            <a:alphaModFix/>
          </a:blip>
          <a:srcRect b="0" l="0" r="11066" t="0"/>
          <a:stretch/>
        </p:blipFill>
        <p:spPr>
          <a:xfrm>
            <a:off x="-1" y="0"/>
            <a:ext cx="9144001" cy="5143500"/>
          </a:xfrm>
          <a:prstGeom prst="rect">
            <a:avLst/>
          </a:prstGeom>
          <a:noFill/>
          <a:ln>
            <a:noFill/>
          </a:ln>
        </p:spPr>
      </p:pic>
      <p:sp>
        <p:nvSpPr>
          <p:cNvPr id="444" name="Google Shape;444;p58"/>
          <p:cNvSpPr/>
          <p:nvPr/>
        </p:nvSpPr>
        <p:spPr>
          <a:xfrm>
            <a:off x="-1" y="-5477"/>
            <a:ext cx="9144000" cy="5143500"/>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58"/>
          <p:cNvSpPr txBox="1"/>
          <p:nvPr>
            <p:ph type="ctrTitle"/>
          </p:nvPr>
        </p:nvSpPr>
        <p:spPr>
          <a:xfrm>
            <a:off x="602301" y="1084594"/>
            <a:ext cx="7939400" cy="1481679"/>
          </a:xfrm>
          <a:prstGeom prst="rect">
            <a:avLst/>
          </a:prstGeom>
          <a:noFill/>
          <a:ln>
            <a:noFill/>
          </a:ln>
        </p:spPr>
        <p:txBody>
          <a:bodyPr anchorCtr="0" anchor="b"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58"/>
          <p:cNvSpPr txBox="1"/>
          <p:nvPr>
            <p:ph idx="1" type="subTitle"/>
          </p:nvPr>
        </p:nvSpPr>
        <p:spPr>
          <a:xfrm>
            <a:off x="608100" y="2794875"/>
            <a:ext cx="7927800" cy="762000"/>
          </a:xfrm>
          <a:prstGeom prst="rect">
            <a:avLst/>
          </a:prstGeom>
          <a:noFill/>
          <a:ln>
            <a:noFill/>
          </a:ln>
        </p:spPr>
        <p:txBody>
          <a:bodyPr anchorCtr="0" anchor="t" bIns="0" lIns="0" spcFirstLastPara="1" rIns="0" wrap="square" tIns="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47" name="Google Shape;447;p58"/>
          <p:cNvCxnSpPr/>
          <p:nvPr/>
        </p:nvCxnSpPr>
        <p:spPr>
          <a:xfrm>
            <a:off x="1507574" y="2685824"/>
            <a:ext cx="6128853" cy="0"/>
          </a:xfrm>
          <a:prstGeom prst="straightConnector1">
            <a:avLst/>
          </a:prstGeom>
          <a:noFill/>
          <a:ln cap="flat" cmpd="sng" w="9525">
            <a:solidFill>
              <a:srgbClr val="FFFFFF">
                <a:alpha val="24705"/>
              </a:srgbClr>
            </a:solidFill>
            <a:prstDash val="solid"/>
            <a:round/>
            <a:headEnd len="sm" w="sm" type="none"/>
            <a:tailEnd len="sm" w="sm" type="none"/>
          </a:ln>
        </p:spPr>
      </p:cxnSp>
      <p:sp>
        <p:nvSpPr>
          <p:cNvPr id="448" name="Google Shape;448;p58" title="whiteback"/>
          <p:cNvSpPr/>
          <p:nvPr/>
        </p:nvSpPr>
        <p:spPr>
          <a:xfrm>
            <a:off x="157143" y="3958756"/>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58" title="whiteback"/>
          <p:cNvSpPr/>
          <p:nvPr/>
        </p:nvSpPr>
        <p:spPr>
          <a:xfrm>
            <a:off x="287049" y="4084692"/>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8"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58" title="whiteback"/>
          <p:cNvSpPr/>
          <p:nvPr/>
        </p:nvSpPr>
        <p:spPr>
          <a:xfrm>
            <a:off x="5892922"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58" title="whiteback"/>
          <p:cNvSpPr/>
          <p:nvPr/>
        </p:nvSpPr>
        <p:spPr>
          <a:xfrm>
            <a:off x="6022828"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3" name="Google Shape;453;p58"/>
          <p:cNvPicPr preferRelativeResize="0"/>
          <p:nvPr/>
        </p:nvPicPr>
        <p:blipFill rotWithShape="1">
          <a:blip r:embed="rId4">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454" name="Shape 454"/>
        <p:cNvGrpSpPr/>
        <p:nvPr/>
      </p:nvGrpSpPr>
      <p:grpSpPr>
        <a:xfrm>
          <a:off x="0" y="0"/>
          <a:ext cx="0" cy="0"/>
          <a:chOff x="0" y="0"/>
          <a:chExt cx="0" cy="0"/>
        </a:xfrm>
      </p:grpSpPr>
      <p:pic>
        <p:nvPicPr>
          <p:cNvPr id="455" name="Google Shape;455;p59"/>
          <p:cNvPicPr preferRelativeResize="0"/>
          <p:nvPr/>
        </p:nvPicPr>
        <p:blipFill rotWithShape="1">
          <a:blip r:embed="rId2">
            <a:alphaModFix/>
          </a:blip>
          <a:srcRect b="-2" l="0" r="11066" t="6"/>
          <a:stretch/>
        </p:blipFill>
        <p:spPr>
          <a:xfrm>
            <a:off x="-1" y="0"/>
            <a:ext cx="9144001" cy="5143500"/>
          </a:xfrm>
          <a:prstGeom prst="rect">
            <a:avLst/>
          </a:prstGeom>
          <a:noFill/>
          <a:ln>
            <a:noFill/>
          </a:ln>
        </p:spPr>
      </p:pic>
      <p:sp>
        <p:nvSpPr>
          <p:cNvPr id="456" name="Google Shape;456;p59" title="logo-middle"/>
          <p:cNvSpPr/>
          <p:nvPr/>
        </p:nvSpPr>
        <p:spPr>
          <a:xfrm>
            <a:off x="996434" y="5340478"/>
            <a:ext cx="1483362" cy="338738"/>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 name="Google Shape;457;p59"/>
          <p:cNvPicPr preferRelativeResize="0"/>
          <p:nvPr/>
        </p:nvPicPr>
        <p:blipFill rotWithShape="1">
          <a:blip r:embed="rId4">
            <a:alphaModFix/>
          </a:blip>
          <a:srcRect b="28108" l="0" r="11066" t="28108"/>
          <a:stretch/>
        </p:blipFill>
        <p:spPr>
          <a:xfrm>
            <a:off x="-1" y="1445741"/>
            <a:ext cx="9144001" cy="2252018"/>
          </a:xfrm>
          <a:prstGeom prst="rect">
            <a:avLst/>
          </a:prstGeom>
          <a:noFill/>
          <a:ln>
            <a:noFill/>
          </a:ln>
        </p:spPr>
      </p:pic>
      <p:sp>
        <p:nvSpPr>
          <p:cNvPr id="458" name="Google Shape;458;p59"/>
          <p:cNvSpPr/>
          <p:nvPr/>
        </p:nvSpPr>
        <p:spPr>
          <a:xfrm>
            <a:off x="0" y="1445741"/>
            <a:ext cx="9144000" cy="2252018"/>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59"/>
          <p:cNvSpPr/>
          <p:nvPr/>
        </p:nvSpPr>
        <p:spPr>
          <a:xfrm>
            <a:off x="0" y="3697759"/>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59"/>
          <p:cNvSpPr/>
          <p:nvPr/>
        </p:nvSpPr>
        <p:spPr>
          <a:xfrm>
            <a:off x="-2" y="0"/>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59"/>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59" title="whiteback"/>
          <p:cNvSpPr/>
          <p:nvPr/>
        </p:nvSpPr>
        <p:spPr>
          <a:xfrm>
            <a:off x="191147"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59" title="whiteback"/>
          <p:cNvSpPr/>
          <p:nvPr/>
        </p:nvSpPr>
        <p:spPr>
          <a:xfrm>
            <a:off x="321053"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59" title="whiteback"/>
          <p:cNvSpPr/>
          <p:nvPr/>
        </p:nvSpPr>
        <p:spPr>
          <a:xfrm>
            <a:off x="5920631" y="393242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59" title="whiteback"/>
          <p:cNvSpPr/>
          <p:nvPr/>
        </p:nvSpPr>
        <p:spPr>
          <a:xfrm>
            <a:off x="6050537" y="405836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59"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7" name="Google Shape;467;p59"/>
          <p:cNvPicPr preferRelativeResize="0"/>
          <p:nvPr/>
        </p:nvPicPr>
        <p:blipFill rotWithShape="1">
          <a:blip r:embed="rId5">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8" name="Shape 468"/>
        <p:cNvGrpSpPr/>
        <p:nvPr/>
      </p:nvGrpSpPr>
      <p:grpSpPr>
        <a:xfrm>
          <a:off x="0" y="0"/>
          <a:ext cx="0" cy="0"/>
          <a:chOff x="0" y="0"/>
          <a:chExt cx="0" cy="0"/>
        </a:xfrm>
      </p:grpSpPr>
      <p:sp>
        <p:nvSpPr>
          <p:cNvPr id="469" name="Google Shape;469;p6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2"/>
                </a:solidFill>
                <a:latin typeface="Calibri"/>
                <a:ea typeface="Calibri"/>
                <a:cs typeface="Calibri"/>
                <a:sym typeface="Calibri"/>
              </a:defRPr>
            </a:lvl1pPr>
            <a:lvl2pPr indent="0" lvl="1" marL="0" marR="0" rtl="0" algn="ctr">
              <a:spcBef>
                <a:spcPts val="0"/>
              </a:spcBef>
              <a:buNone/>
              <a:defRPr sz="1400">
                <a:solidFill>
                  <a:schemeClr val="dk2"/>
                </a:solidFill>
                <a:latin typeface="Calibri"/>
                <a:ea typeface="Calibri"/>
                <a:cs typeface="Calibri"/>
                <a:sym typeface="Calibri"/>
              </a:defRPr>
            </a:lvl2pPr>
            <a:lvl3pPr indent="0" lvl="2" marL="0" marR="0" rtl="0" algn="ctr">
              <a:spcBef>
                <a:spcPts val="0"/>
              </a:spcBef>
              <a:buNone/>
              <a:defRPr sz="1400">
                <a:solidFill>
                  <a:schemeClr val="dk2"/>
                </a:solidFill>
                <a:latin typeface="Calibri"/>
                <a:ea typeface="Calibri"/>
                <a:cs typeface="Calibri"/>
                <a:sym typeface="Calibri"/>
              </a:defRPr>
            </a:lvl3pPr>
            <a:lvl4pPr indent="0" lvl="3" marL="0" marR="0" rtl="0" algn="ctr">
              <a:spcBef>
                <a:spcPts val="0"/>
              </a:spcBef>
              <a:buNone/>
              <a:defRPr sz="1400">
                <a:solidFill>
                  <a:schemeClr val="dk2"/>
                </a:solidFill>
                <a:latin typeface="Calibri"/>
                <a:ea typeface="Calibri"/>
                <a:cs typeface="Calibri"/>
                <a:sym typeface="Calibri"/>
              </a:defRPr>
            </a:lvl4pPr>
            <a:lvl5pPr indent="0" lvl="4" marL="0" marR="0" rtl="0" algn="ctr">
              <a:spcBef>
                <a:spcPts val="0"/>
              </a:spcBef>
              <a:buNone/>
              <a:defRPr sz="1400">
                <a:solidFill>
                  <a:schemeClr val="dk2"/>
                </a:solidFill>
                <a:latin typeface="Calibri"/>
                <a:ea typeface="Calibri"/>
                <a:cs typeface="Calibri"/>
                <a:sym typeface="Calibri"/>
              </a:defRPr>
            </a:lvl5pPr>
            <a:lvl6pPr indent="0" lvl="5" marL="0" marR="0" rtl="0" algn="ctr">
              <a:spcBef>
                <a:spcPts val="0"/>
              </a:spcBef>
              <a:buNone/>
              <a:defRPr sz="1400">
                <a:solidFill>
                  <a:schemeClr val="dk2"/>
                </a:solidFill>
                <a:latin typeface="Calibri"/>
                <a:ea typeface="Calibri"/>
                <a:cs typeface="Calibri"/>
                <a:sym typeface="Calibri"/>
              </a:defRPr>
            </a:lvl6pPr>
            <a:lvl7pPr indent="0" lvl="6" marL="0" marR="0" rtl="0" algn="ctr">
              <a:spcBef>
                <a:spcPts val="0"/>
              </a:spcBef>
              <a:buNone/>
              <a:defRPr sz="1400">
                <a:solidFill>
                  <a:schemeClr val="dk2"/>
                </a:solidFill>
                <a:latin typeface="Calibri"/>
                <a:ea typeface="Calibri"/>
                <a:cs typeface="Calibri"/>
                <a:sym typeface="Calibri"/>
              </a:defRPr>
            </a:lvl7pPr>
            <a:lvl8pPr indent="0" lvl="7" marL="0" marR="0" rtl="0" algn="ctr">
              <a:spcBef>
                <a:spcPts val="0"/>
              </a:spcBef>
              <a:buNone/>
              <a:defRPr sz="1400">
                <a:solidFill>
                  <a:schemeClr val="dk2"/>
                </a:solidFill>
                <a:latin typeface="Calibri"/>
                <a:ea typeface="Calibri"/>
                <a:cs typeface="Calibri"/>
                <a:sym typeface="Calibri"/>
              </a:defRPr>
            </a:lvl8pPr>
            <a:lvl9pPr indent="0" lvl="8" marL="0" marR="0" rtl="0" algn="ctr">
              <a:spcBef>
                <a:spcPts val="0"/>
              </a:spcBef>
              <a:buNone/>
              <a:defRPr sz="1400">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70" name="Google Shape;470;p60"/>
          <p:cNvSpPr txBox="1"/>
          <p:nvPr>
            <p:ph type="title"/>
          </p:nvPr>
        </p:nvSpPr>
        <p:spPr>
          <a:xfrm>
            <a:off x="1133554" y="233363"/>
            <a:ext cx="7781846"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1" name="Google Shape;471;p60"/>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Box">
  <p:cSld name="1 Content Box">
    <p:spTree>
      <p:nvGrpSpPr>
        <p:cNvPr id="472" name="Shape 472"/>
        <p:cNvGrpSpPr/>
        <p:nvPr/>
      </p:nvGrpSpPr>
      <p:grpSpPr>
        <a:xfrm>
          <a:off x="0" y="0"/>
          <a:ext cx="0" cy="0"/>
          <a:chOff x="0" y="0"/>
          <a:chExt cx="0" cy="0"/>
        </a:xfrm>
      </p:grpSpPr>
      <p:sp>
        <p:nvSpPr>
          <p:cNvPr id="473" name="Google Shape;473;p61"/>
          <p:cNvSpPr txBox="1"/>
          <p:nvPr>
            <p:ph idx="1" type="body"/>
          </p:nvPr>
        </p:nvSpPr>
        <p:spPr>
          <a:xfrm>
            <a:off x="228600" y="1200149"/>
            <a:ext cx="8686800" cy="344112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4" name="Google Shape;474;p6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61"/>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76" name="Google Shape;476;p61"/>
          <p:cNvSpPr txBox="1"/>
          <p:nvPr>
            <p:ph idx="2" type="body"/>
          </p:nvPr>
        </p:nvSpPr>
        <p:spPr>
          <a:xfrm>
            <a:off x="7063740" y="45342"/>
            <a:ext cx="2080260" cy="31527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200"/>
              </a:spcBef>
              <a:spcAft>
                <a:spcPts val="0"/>
              </a:spcAft>
              <a:buSzPts val="1200"/>
              <a:buFont typeface="Arial"/>
              <a:buNone/>
              <a:defRPr b="1" sz="1200">
                <a:solidFill>
                  <a:schemeClr val="lt1"/>
                </a:solidFill>
              </a:defRPr>
            </a:lvl1pPr>
            <a:lvl2pPr indent="-342900" lvl="1" marL="914400" algn="l">
              <a:lnSpc>
                <a:spcPct val="100000"/>
              </a:lnSpc>
              <a:spcBef>
                <a:spcPts val="600"/>
              </a:spcBef>
              <a:spcAft>
                <a:spcPts val="0"/>
              </a:spcAft>
              <a:buSzPts val="1800"/>
              <a:buChar char="▪"/>
              <a:defRPr>
                <a:solidFill>
                  <a:schemeClr val="lt1"/>
                </a:solidFill>
              </a:defRPr>
            </a:lvl2pPr>
            <a:lvl3pPr indent="-330200" lvl="2" marL="1371600" algn="l">
              <a:lnSpc>
                <a:spcPct val="100000"/>
              </a:lnSpc>
              <a:spcBef>
                <a:spcPts val="600"/>
              </a:spcBef>
              <a:spcAft>
                <a:spcPts val="0"/>
              </a:spcAft>
              <a:buSzPts val="1600"/>
              <a:buChar char="-"/>
              <a:defRPr>
                <a:solidFill>
                  <a:schemeClr val="lt1"/>
                </a:solidFill>
              </a:defRPr>
            </a:lvl3pPr>
            <a:lvl4pPr indent="-317500" lvl="3" marL="1828800" algn="l">
              <a:lnSpc>
                <a:spcPct val="100000"/>
              </a:lnSpc>
              <a:spcBef>
                <a:spcPts val="600"/>
              </a:spcBef>
              <a:spcAft>
                <a:spcPts val="0"/>
              </a:spcAft>
              <a:buSzPts val="14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Boxes">
  <p:cSld name="2 Content Boxes">
    <p:spTree>
      <p:nvGrpSpPr>
        <p:cNvPr id="477" name="Shape 477"/>
        <p:cNvGrpSpPr/>
        <p:nvPr/>
      </p:nvGrpSpPr>
      <p:grpSpPr>
        <a:xfrm>
          <a:off x="0" y="0"/>
          <a:ext cx="0" cy="0"/>
          <a:chOff x="0" y="0"/>
          <a:chExt cx="0" cy="0"/>
        </a:xfrm>
      </p:grpSpPr>
      <p:sp>
        <p:nvSpPr>
          <p:cNvPr id="478" name="Google Shape;478;p62"/>
          <p:cNvSpPr txBox="1"/>
          <p:nvPr>
            <p:ph idx="1" type="body"/>
          </p:nvPr>
        </p:nvSpPr>
        <p:spPr>
          <a:xfrm>
            <a:off x="22860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9" name="Google Shape;479;p6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80" name="Google Shape;480;p62"/>
          <p:cNvSpPr txBox="1"/>
          <p:nvPr>
            <p:ph idx="2" type="body"/>
          </p:nvPr>
        </p:nvSpPr>
        <p:spPr>
          <a:xfrm>
            <a:off x="470535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1" name="Google Shape;481;p6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Boxes">
  <p:cSld name="2 Content Boxes">
    <p:spTree>
      <p:nvGrpSpPr>
        <p:cNvPr id="61" name="Shape 61"/>
        <p:cNvGrpSpPr/>
        <p:nvPr/>
      </p:nvGrpSpPr>
      <p:grpSpPr>
        <a:xfrm>
          <a:off x="0" y="0"/>
          <a:ext cx="0" cy="0"/>
          <a:chOff x="0" y="0"/>
          <a:chExt cx="0" cy="0"/>
        </a:xfrm>
      </p:grpSpPr>
      <p:sp>
        <p:nvSpPr>
          <p:cNvPr id="62" name="Google Shape;62;p7"/>
          <p:cNvSpPr txBox="1"/>
          <p:nvPr>
            <p:ph idx="1" type="body"/>
          </p:nvPr>
        </p:nvSpPr>
        <p:spPr>
          <a:xfrm>
            <a:off x="22860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4" name="Google Shape;64;p7"/>
          <p:cNvSpPr txBox="1"/>
          <p:nvPr>
            <p:ph idx="2" type="body"/>
          </p:nvPr>
        </p:nvSpPr>
        <p:spPr>
          <a:xfrm>
            <a:off x="470535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Left">
  <p:cSld name="Content Box Left">
    <p:spTree>
      <p:nvGrpSpPr>
        <p:cNvPr id="482" name="Shape 482"/>
        <p:cNvGrpSpPr/>
        <p:nvPr/>
      </p:nvGrpSpPr>
      <p:grpSpPr>
        <a:xfrm>
          <a:off x="0" y="0"/>
          <a:ext cx="0" cy="0"/>
          <a:chOff x="0" y="0"/>
          <a:chExt cx="0" cy="0"/>
        </a:xfrm>
      </p:grpSpPr>
      <p:sp>
        <p:nvSpPr>
          <p:cNvPr id="483" name="Google Shape;483;p63"/>
          <p:cNvSpPr txBox="1"/>
          <p:nvPr>
            <p:ph idx="1" type="body"/>
          </p:nvPr>
        </p:nvSpPr>
        <p:spPr>
          <a:xfrm>
            <a:off x="228600" y="1200149"/>
            <a:ext cx="4210050" cy="338570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4" name="Google Shape;484;p6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85" name="Google Shape;485;p6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Right">
  <p:cSld name="Content Box Right">
    <p:spTree>
      <p:nvGrpSpPr>
        <p:cNvPr id="486" name="Shape 486"/>
        <p:cNvGrpSpPr/>
        <p:nvPr/>
      </p:nvGrpSpPr>
      <p:grpSpPr>
        <a:xfrm>
          <a:off x="0" y="0"/>
          <a:ext cx="0" cy="0"/>
          <a:chOff x="0" y="0"/>
          <a:chExt cx="0" cy="0"/>
        </a:xfrm>
      </p:grpSpPr>
      <p:sp>
        <p:nvSpPr>
          <p:cNvPr id="487" name="Google Shape;487;p6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88" name="Google Shape;488;p64"/>
          <p:cNvSpPr txBox="1"/>
          <p:nvPr>
            <p:ph idx="1" type="body"/>
          </p:nvPr>
        </p:nvSpPr>
        <p:spPr>
          <a:xfrm>
            <a:off x="4705350" y="1200149"/>
            <a:ext cx="4210050"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9" name="Google Shape;489;p6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Right Image">
  <p:cSld name="Content with Right Image">
    <p:spTree>
      <p:nvGrpSpPr>
        <p:cNvPr id="490" name="Shape 490"/>
        <p:cNvGrpSpPr/>
        <p:nvPr/>
      </p:nvGrpSpPr>
      <p:grpSpPr>
        <a:xfrm>
          <a:off x="0" y="0"/>
          <a:ext cx="0" cy="0"/>
          <a:chOff x="0" y="0"/>
          <a:chExt cx="0" cy="0"/>
        </a:xfrm>
      </p:grpSpPr>
      <p:sp>
        <p:nvSpPr>
          <p:cNvPr id="491" name="Google Shape;491;p65"/>
          <p:cNvSpPr/>
          <p:nvPr/>
        </p:nvSpPr>
        <p:spPr>
          <a:xfrm>
            <a:off x="5187778" y="0"/>
            <a:ext cx="3956222"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65"/>
          <p:cNvSpPr txBox="1"/>
          <p:nvPr>
            <p:ph idx="1" type="body"/>
          </p:nvPr>
        </p:nvSpPr>
        <p:spPr>
          <a:xfrm>
            <a:off x="228600" y="1200149"/>
            <a:ext cx="495917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3" name="Google Shape;493;p6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94" name="Google Shape;494;p65"/>
          <p:cNvSpPr/>
          <p:nvPr>
            <p:ph idx="2" type="pic"/>
          </p:nvPr>
        </p:nvSpPr>
        <p:spPr>
          <a:xfrm>
            <a:off x="5419724" y="-1"/>
            <a:ext cx="3724275" cy="4587875"/>
          </a:xfrm>
          <a:prstGeom prst="rect">
            <a:avLst/>
          </a:prstGeom>
          <a:noFill/>
          <a:ln>
            <a:noFill/>
          </a:ln>
        </p:spPr>
      </p:sp>
      <p:sp>
        <p:nvSpPr>
          <p:cNvPr id="495" name="Google Shape;495;p65"/>
          <p:cNvSpPr txBox="1"/>
          <p:nvPr>
            <p:ph type="title"/>
          </p:nvPr>
        </p:nvSpPr>
        <p:spPr>
          <a:xfrm>
            <a:off x="228601" y="233363"/>
            <a:ext cx="4959178"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Left Image">
  <p:cSld name="Content with Left Image">
    <p:spTree>
      <p:nvGrpSpPr>
        <p:cNvPr id="496" name="Shape 496"/>
        <p:cNvGrpSpPr/>
        <p:nvPr/>
      </p:nvGrpSpPr>
      <p:grpSpPr>
        <a:xfrm>
          <a:off x="0" y="0"/>
          <a:ext cx="0" cy="0"/>
          <a:chOff x="0" y="0"/>
          <a:chExt cx="0" cy="0"/>
        </a:xfrm>
      </p:grpSpPr>
      <p:sp>
        <p:nvSpPr>
          <p:cNvPr id="497" name="Google Shape;497;p66"/>
          <p:cNvSpPr/>
          <p:nvPr/>
        </p:nvSpPr>
        <p:spPr>
          <a:xfrm>
            <a:off x="0" y="0"/>
            <a:ext cx="393974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66"/>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66"/>
          <p:cNvSpPr txBox="1"/>
          <p:nvPr>
            <p:ph type="title"/>
          </p:nvPr>
        </p:nvSpPr>
        <p:spPr>
          <a:xfrm>
            <a:off x="3939746" y="227012"/>
            <a:ext cx="4975654"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66"/>
          <p:cNvSpPr txBox="1"/>
          <p:nvPr>
            <p:ph idx="1" type="body"/>
          </p:nvPr>
        </p:nvSpPr>
        <p:spPr>
          <a:xfrm>
            <a:off x="3939746" y="1200150"/>
            <a:ext cx="4975654"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1" name="Google Shape;501;p6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02" name="Google Shape;502;p66"/>
          <p:cNvSpPr/>
          <p:nvPr>
            <p:ph idx="2" type="pic"/>
          </p:nvPr>
        </p:nvSpPr>
        <p:spPr>
          <a:xfrm>
            <a:off x="0" y="-1"/>
            <a:ext cx="3724275" cy="4587875"/>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with Title">
  <p:cSld name="Right Image with Title">
    <p:spTree>
      <p:nvGrpSpPr>
        <p:cNvPr id="503" name="Shape 503"/>
        <p:cNvGrpSpPr/>
        <p:nvPr/>
      </p:nvGrpSpPr>
      <p:grpSpPr>
        <a:xfrm>
          <a:off x="0" y="0"/>
          <a:ext cx="0" cy="0"/>
          <a:chOff x="0" y="0"/>
          <a:chExt cx="0" cy="0"/>
        </a:xfrm>
      </p:grpSpPr>
      <p:sp>
        <p:nvSpPr>
          <p:cNvPr id="504" name="Google Shape;504;p67"/>
          <p:cNvSpPr/>
          <p:nvPr/>
        </p:nvSpPr>
        <p:spPr>
          <a:xfrm>
            <a:off x="4361935" y="0"/>
            <a:ext cx="4782065"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67"/>
          <p:cNvSpPr txBox="1"/>
          <p:nvPr>
            <p:ph type="title"/>
          </p:nvPr>
        </p:nvSpPr>
        <p:spPr>
          <a:xfrm>
            <a:off x="228601" y="227012"/>
            <a:ext cx="4118020" cy="7384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67"/>
          <p:cNvSpPr/>
          <p:nvPr>
            <p:ph idx="2" type="pic"/>
          </p:nvPr>
        </p:nvSpPr>
        <p:spPr>
          <a:xfrm>
            <a:off x="4572000" y="-1"/>
            <a:ext cx="4572000" cy="4587875"/>
          </a:xfrm>
          <a:prstGeom prst="rect">
            <a:avLst/>
          </a:prstGeom>
          <a:noFill/>
          <a:ln>
            <a:noFill/>
          </a:ln>
        </p:spPr>
      </p:sp>
      <p:sp>
        <p:nvSpPr>
          <p:cNvPr id="507" name="Google Shape;507;p6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ight Image with Title">
  <p:cSld name="1_Right Image with Title">
    <p:spTree>
      <p:nvGrpSpPr>
        <p:cNvPr id="508" name="Shape 508"/>
        <p:cNvGrpSpPr/>
        <p:nvPr/>
      </p:nvGrpSpPr>
      <p:grpSpPr>
        <a:xfrm>
          <a:off x="0" y="0"/>
          <a:ext cx="0" cy="0"/>
          <a:chOff x="0" y="0"/>
          <a:chExt cx="0" cy="0"/>
        </a:xfrm>
      </p:grpSpPr>
      <p:sp>
        <p:nvSpPr>
          <p:cNvPr id="509" name="Google Shape;509;p68"/>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68"/>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68"/>
          <p:cNvSpPr/>
          <p:nvPr>
            <p:ph idx="2" type="pic"/>
          </p:nvPr>
        </p:nvSpPr>
        <p:spPr>
          <a:xfrm>
            <a:off x="0" y="0"/>
            <a:ext cx="4572000" cy="4587875"/>
          </a:xfrm>
          <a:prstGeom prst="rect">
            <a:avLst/>
          </a:prstGeom>
          <a:noFill/>
          <a:ln>
            <a:noFill/>
          </a:ln>
        </p:spPr>
      </p:sp>
      <p:sp>
        <p:nvSpPr>
          <p:cNvPr id="512" name="Google Shape;512;p6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Image">
  <p:cSld name="Content with Bottom Image">
    <p:spTree>
      <p:nvGrpSpPr>
        <p:cNvPr id="513" name="Shape 513"/>
        <p:cNvGrpSpPr/>
        <p:nvPr/>
      </p:nvGrpSpPr>
      <p:grpSpPr>
        <a:xfrm>
          <a:off x="0" y="0"/>
          <a:ext cx="0" cy="0"/>
          <a:chOff x="0" y="0"/>
          <a:chExt cx="0" cy="0"/>
        </a:xfrm>
      </p:grpSpPr>
      <p:sp>
        <p:nvSpPr>
          <p:cNvPr id="514" name="Google Shape;514;p69"/>
          <p:cNvSpPr txBox="1"/>
          <p:nvPr>
            <p:ph idx="1" type="body"/>
          </p:nvPr>
        </p:nvSpPr>
        <p:spPr>
          <a:xfrm>
            <a:off x="228600" y="1200151"/>
            <a:ext cx="8686800" cy="146685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5" name="Google Shape;515;p6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16" name="Google Shape;516;p69"/>
          <p:cNvSpPr/>
          <p:nvPr>
            <p:ph idx="2" type="pic"/>
          </p:nvPr>
        </p:nvSpPr>
        <p:spPr>
          <a:xfrm>
            <a:off x="0" y="2857499"/>
            <a:ext cx="9144000" cy="1730375"/>
          </a:xfrm>
          <a:prstGeom prst="rect">
            <a:avLst/>
          </a:prstGeom>
          <a:noFill/>
          <a:ln>
            <a:noFill/>
          </a:ln>
        </p:spPr>
      </p:sp>
      <p:sp>
        <p:nvSpPr>
          <p:cNvPr id="517" name="Google Shape;517;p6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 Image Row">
  <p:cSld name="2_5 Image Row">
    <p:spTree>
      <p:nvGrpSpPr>
        <p:cNvPr id="518" name="Shape 518"/>
        <p:cNvGrpSpPr/>
        <p:nvPr/>
      </p:nvGrpSpPr>
      <p:grpSpPr>
        <a:xfrm>
          <a:off x="0" y="0"/>
          <a:ext cx="0" cy="0"/>
          <a:chOff x="0" y="0"/>
          <a:chExt cx="0" cy="0"/>
        </a:xfrm>
      </p:grpSpPr>
      <p:sp>
        <p:nvSpPr>
          <p:cNvPr id="519" name="Google Shape;519;p70"/>
          <p:cNvSpPr/>
          <p:nvPr>
            <p:ph idx="2" type="pic"/>
          </p:nvPr>
        </p:nvSpPr>
        <p:spPr>
          <a:xfrm>
            <a:off x="4700014" y="1200150"/>
            <a:ext cx="1979677" cy="841987"/>
          </a:xfrm>
          <a:prstGeom prst="rect">
            <a:avLst/>
          </a:prstGeom>
          <a:noFill/>
          <a:ln>
            <a:noFill/>
          </a:ln>
        </p:spPr>
      </p:sp>
      <p:sp>
        <p:nvSpPr>
          <p:cNvPr id="520" name="Google Shape;520;p70"/>
          <p:cNvSpPr/>
          <p:nvPr>
            <p:ph idx="3" type="pic"/>
          </p:nvPr>
        </p:nvSpPr>
        <p:spPr>
          <a:xfrm>
            <a:off x="4700014" y="2295732"/>
            <a:ext cx="1979677" cy="841987"/>
          </a:xfrm>
          <a:prstGeom prst="rect">
            <a:avLst/>
          </a:prstGeom>
          <a:noFill/>
          <a:ln>
            <a:noFill/>
          </a:ln>
        </p:spPr>
      </p:sp>
      <p:sp>
        <p:nvSpPr>
          <p:cNvPr id="521" name="Google Shape;521;p70"/>
          <p:cNvSpPr/>
          <p:nvPr>
            <p:ph idx="4" type="pic"/>
          </p:nvPr>
        </p:nvSpPr>
        <p:spPr>
          <a:xfrm>
            <a:off x="4700014" y="3506237"/>
            <a:ext cx="1979677" cy="841987"/>
          </a:xfrm>
          <a:prstGeom prst="rect">
            <a:avLst/>
          </a:prstGeom>
          <a:noFill/>
          <a:ln>
            <a:noFill/>
          </a:ln>
        </p:spPr>
      </p:sp>
      <p:sp>
        <p:nvSpPr>
          <p:cNvPr id="522" name="Google Shape;522;p7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23" name="Google Shape;523;p70"/>
          <p:cNvSpPr/>
          <p:nvPr>
            <p:ph idx="5" type="pic"/>
          </p:nvPr>
        </p:nvSpPr>
        <p:spPr>
          <a:xfrm>
            <a:off x="228598" y="1200150"/>
            <a:ext cx="1979677" cy="841987"/>
          </a:xfrm>
          <a:prstGeom prst="rect">
            <a:avLst/>
          </a:prstGeom>
          <a:noFill/>
          <a:ln>
            <a:noFill/>
          </a:ln>
        </p:spPr>
      </p:sp>
      <p:sp>
        <p:nvSpPr>
          <p:cNvPr id="524" name="Google Shape;524;p70"/>
          <p:cNvSpPr/>
          <p:nvPr>
            <p:ph idx="6" type="pic"/>
          </p:nvPr>
        </p:nvSpPr>
        <p:spPr>
          <a:xfrm>
            <a:off x="228598" y="2295732"/>
            <a:ext cx="1979677" cy="841987"/>
          </a:xfrm>
          <a:prstGeom prst="rect">
            <a:avLst/>
          </a:prstGeom>
          <a:noFill/>
          <a:ln>
            <a:noFill/>
          </a:ln>
        </p:spPr>
      </p:sp>
      <p:sp>
        <p:nvSpPr>
          <p:cNvPr id="525" name="Google Shape;525;p70"/>
          <p:cNvSpPr/>
          <p:nvPr>
            <p:ph idx="7" type="pic"/>
          </p:nvPr>
        </p:nvSpPr>
        <p:spPr>
          <a:xfrm>
            <a:off x="228598" y="3509351"/>
            <a:ext cx="1979677" cy="841987"/>
          </a:xfrm>
          <a:prstGeom prst="rect">
            <a:avLst/>
          </a:prstGeom>
          <a:noFill/>
          <a:ln>
            <a:noFill/>
          </a:ln>
        </p:spPr>
      </p:sp>
      <p:sp>
        <p:nvSpPr>
          <p:cNvPr id="526" name="Google Shape;526;p70"/>
          <p:cNvSpPr/>
          <p:nvPr>
            <p:ph idx="8" type="pic"/>
          </p:nvPr>
        </p:nvSpPr>
        <p:spPr>
          <a:xfrm>
            <a:off x="2464306" y="1200150"/>
            <a:ext cx="1979677" cy="841987"/>
          </a:xfrm>
          <a:prstGeom prst="rect">
            <a:avLst/>
          </a:prstGeom>
          <a:noFill/>
          <a:ln>
            <a:noFill/>
          </a:ln>
        </p:spPr>
      </p:sp>
      <p:sp>
        <p:nvSpPr>
          <p:cNvPr id="527" name="Google Shape;527;p70"/>
          <p:cNvSpPr/>
          <p:nvPr>
            <p:ph idx="9" type="pic"/>
          </p:nvPr>
        </p:nvSpPr>
        <p:spPr>
          <a:xfrm>
            <a:off x="2464306" y="2295732"/>
            <a:ext cx="1979677" cy="841987"/>
          </a:xfrm>
          <a:prstGeom prst="rect">
            <a:avLst/>
          </a:prstGeom>
          <a:noFill/>
          <a:ln>
            <a:noFill/>
          </a:ln>
        </p:spPr>
      </p:sp>
      <p:sp>
        <p:nvSpPr>
          <p:cNvPr id="528" name="Google Shape;528;p70"/>
          <p:cNvSpPr/>
          <p:nvPr>
            <p:ph idx="13" type="pic"/>
          </p:nvPr>
        </p:nvSpPr>
        <p:spPr>
          <a:xfrm>
            <a:off x="2464306" y="3506237"/>
            <a:ext cx="1979677" cy="841987"/>
          </a:xfrm>
          <a:prstGeom prst="rect">
            <a:avLst/>
          </a:prstGeom>
          <a:noFill/>
          <a:ln>
            <a:noFill/>
          </a:ln>
        </p:spPr>
      </p:sp>
      <p:sp>
        <p:nvSpPr>
          <p:cNvPr id="529" name="Google Shape;529;p70"/>
          <p:cNvSpPr/>
          <p:nvPr>
            <p:ph idx="14" type="pic"/>
          </p:nvPr>
        </p:nvSpPr>
        <p:spPr>
          <a:xfrm>
            <a:off x="6935723" y="1200150"/>
            <a:ext cx="1979677" cy="841987"/>
          </a:xfrm>
          <a:prstGeom prst="rect">
            <a:avLst/>
          </a:prstGeom>
          <a:noFill/>
          <a:ln>
            <a:noFill/>
          </a:ln>
        </p:spPr>
      </p:sp>
      <p:sp>
        <p:nvSpPr>
          <p:cNvPr id="530" name="Google Shape;530;p70"/>
          <p:cNvSpPr/>
          <p:nvPr>
            <p:ph idx="15" type="pic"/>
          </p:nvPr>
        </p:nvSpPr>
        <p:spPr>
          <a:xfrm>
            <a:off x="6935723" y="2295732"/>
            <a:ext cx="1979677" cy="841987"/>
          </a:xfrm>
          <a:prstGeom prst="rect">
            <a:avLst/>
          </a:prstGeom>
          <a:noFill/>
          <a:ln>
            <a:noFill/>
          </a:ln>
        </p:spPr>
      </p:sp>
      <p:sp>
        <p:nvSpPr>
          <p:cNvPr id="531" name="Google Shape;531;p70"/>
          <p:cNvSpPr/>
          <p:nvPr>
            <p:ph idx="16" type="pic"/>
          </p:nvPr>
        </p:nvSpPr>
        <p:spPr>
          <a:xfrm>
            <a:off x="6935723" y="3506237"/>
            <a:ext cx="1979677" cy="841987"/>
          </a:xfrm>
          <a:prstGeom prst="rect">
            <a:avLst/>
          </a:prstGeom>
          <a:noFill/>
          <a:ln>
            <a:noFill/>
          </a:ln>
        </p:spPr>
      </p:sp>
      <p:sp>
        <p:nvSpPr>
          <p:cNvPr id="532" name="Google Shape;532;p70"/>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33" name="Shape 533"/>
        <p:cNvGrpSpPr/>
        <p:nvPr/>
      </p:nvGrpSpPr>
      <p:grpSpPr>
        <a:xfrm>
          <a:off x="0" y="0"/>
          <a:ext cx="0" cy="0"/>
          <a:chOff x="0" y="0"/>
          <a:chExt cx="0" cy="0"/>
        </a:xfrm>
      </p:grpSpPr>
      <p:sp>
        <p:nvSpPr>
          <p:cNvPr id="534" name="Google Shape;534;p71"/>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71"/>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7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37" name="Google Shape;537;p71"/>
          <p:cNvSpPr/>
          <p:nvPr>
            <p:ph idx="2" type="pic"/>
          </p:nvPr>
        </p:nvSpPr>
        <p:spPr>
          <a:xfrm>
            <a:off x="0" y="-1"/>
            <a:ext cx="9144000" cy="4587875"/>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with Title ">
  <p:cSld name="1_Image with Title ">
    <p:spTree>
      <p:nvGrpSpPr>
        <p:cNvPr id="538" name="Shape 538"/>
        <p:cNvGrpSpPr/>
        <p:nvPr/>
      </p:nvGrpSpPr>
      <p:grpSpPr>
        <a:xfrm>
          <a:off x="0" y="0"/>
          <a:ext cx="0" cy="0"/>
          <a:chOff x="0" y="0"/>
          <a:chExt cx="0" cy="0"/>
        </a:xfrm>
      </p:grpSpPr>
      <p:sp>
        <p:nvSpPr>
          <p:cNvPr id="539" name="Google Shape;539;p72"/>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72"/>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7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42" name="Google Shape;542;p72"/>
          <p:cNvSpPr/>
          <p:nvPr>
            <p:ph idx="2" type="pic"/>
          </p:nvPr>
        </p:nvSpPr>
        <p:spPr>
          <a:xfrm>
            <a:off x="0" y="2293937"/>
            <a:ext cx="4572000" cy="2293938"/>
          </a:xfrm>
          <a:prstGeom prst="rect">
            <a:avLst/>
          </a:prstGeom>
          <a:noFill/>
          <a:ln>
            <a:noFill/>
          </a:ln>
        </p:spPr>
      </p:sp>
      <p:sp>
        <p:nvSpPr>
          <p:cNvPr id="543" name="Google Shape;543;p72"/>
          <p:cNvSpPr/>
          <p:nvPr>
            <p:ph idx="3" type="pic"/>
          </p:nvPr>
        </p:nvSpPr>
        <p:spPr>
          <a:xfrm>
            <a:off x="4572000" y="-1"/>
            <a:ext cx="4572000" cy="2293937"/>
          </a:xfrm>
          <a:prstGeom prst="rect">
            <a:avLst/>
          </a:prstGeom>
          <a:noFill/>
          <a:ln>
            <a:noFill/>
          </a:ln>
        </p:spPr>
      </p:sp>
      <p:sp>
        <p:nvSpPr>
          <p:cNvPr id="544" name="Google Shape;544;p72"/>
          <p:cNvSpPr/>
          <p:nvPr>
            <p:ph idx="4" type="pic"/>
          </p:nvPr>
        </p:nvSpPr>
        <p:spPr>
          <a:xfrm>
            <a:off x="4572000" y="2293937"/>
            <a:ext cx="4572000" cy="2293938"/>
          </a:xfrm>
          <a:prstGeom prst="rect">
            <a:avLst/>
          </a:prstGeom>
          <a:noFill/>
          <a:ln>
            <a:noFill/>
          </a:ln>
        </p:spPr>
      </p:sp>
      <p:sp>
        <p:nvSpPr>
          <p:cNvPr id="545" name="Google Shape;545;p72"/>
          <p:cNvSpPr/>
          <p:nvPr>
            <p:ph idx="5" type="pic"/>
          </p:nvPr>
        </p:nvSpPr>
        <p:spPr>
          <a:xfrm>
            <a:off x="0" y="0"/>
            <a:ext cx="4572000" cy="2293938"/>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Left">
  <p:cSld name="Content Box Left">
    <p:spTree>
      <p:nvGrpSpPr>
        <p:cNvPr id="66" name="Shape 66"/>
        <p:cNvGrpSpPr/>
        <p:nvPr/>
      </p:nvGrpSpPr>
      <p:grpSpPr>
        <a:xfrm>
          <a:off x="0" y="0"/>
          <a:ext cx="0" cy="0"/>
          <a:chOff x="0" y="0"/>
          <a:chExt cx="0" cy="0"/>
        </a:xfrm>
      </p:grpSpPr>
      <p:sp>
        <p:nvSpPr>
          <p:cNvPr id="67" name="Google Shape;67;p8"/>
          <p:cNvSpPr txBox="1"/>
          <p:nvPr>
            <p:ph idx="1" type="body"/>
          </p:nvPr>
        </p:nvSpPr>
        <p:spPr>
          <a:xfrm>
            <a:off x="228600" y="1200149"/>
            <a:ext cx="4210050" cy="338570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9" name="Google Shape;69;p8"/>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with Captions ">
  <p:cSld name="3 Images with Captions ">
    <p:spTree>
      <p:nvGrpSpPr>
        <p:cNvPr id="546" name="Shape 546"/>
        <p:cNvGrpSpPr/>
        <p:nvPr/>
      </p:nvGrpSpPr>
      <p:grpSpPr>
        <a:xfrm>
          <a:off x="0" y="0"/>
          <a:ext cx="0" cy="0"/>
          <a:chOff x="0" y="0"/>
          <a:chExt cx="0" cy="0"/>
        </a:xfrm>
      </p:grpSpPr>
      <p:sp>
        <p:nvSpPr>
          <p:cNvPr id="547" name="Google Shape;547;p73"/>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73"/>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7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50" name="Google Shape;550;p73"/>
          <p:cNvSpPr/>
          <p:nvPr>
            <p:ph idx="2" type="pic"/>
          </p:nvPr>
        </p:nvSpPr>
        <p:spPr>
          <a:xfrm>
            <a:off x="0" y="-1"/>
            <a:ext cx="3048000" cy="4587876"/>
          </a:xfrm>
          <a:prstGeom prst="rect">
            <a:avLst/>
          </a:prstGeom>
          <a:noFill/>
          <a:ln>
            <a:noFill/>
          </a:ln>
        </p:spPr>
      </p:sp>
      <p:sp>
        <p:nvSpPr>
          <p:cNvPr id="551" name="Google Shape;551;p73"/>
          <p:cNvSpPr/>
          <p:nvPr>
            <p:ph idx="3" type="pic"/>
          </p:nvPr>
        </p:nvSpPr>
        <p:spPr>
          <a:xfrm>
            <a:off x="3048000" y="-1"/>
            <a:ext cx="3048000" cy="4587876"/>
          </a:xfrm>
          <a:prstGeom prst="rect">
            <a:avLst/>
          </a:prstGeom>
          <a:noFill/>
          <a:ln>
            <a:noFill/>
          </a:ln>
        </p:spPr>
      </p:sp>
      <p:sp>
        <p:nvSpPr>
          <p:cNvPr id="552" name="Google Shape;552;p73"/>
          <p:cNvSpPr/>
          <p:nvPr>
            <p:ph idx="4" type="pic"/>
          </p:nvPr>
        </p:nvSpPr>
        <p:spPr>
          <a:xfrm>
            <a:off x="6096000" y="-1"/>
            <a:ext cx="3048000" cy="4587876"/>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53" name="Shape 553"/>
        <p:cNvGrpSpPr/>
        <p:nvPr/>
      </p:nvGrpSpPr>
      <p:grpSpPr>
        <a:xfrm>
          <a:off x="0" y="0"/>
          <a:ext cx="0" cy="0"/>
          <a:chOff x="0" y="0"/>
          <a:chExt cx="0" cy="0"/>
        </a:xfrm>
      </p:grpSpPr>
      <p:sp>
        <p:nvSpPr>
          <p:cNvPr id="554" name="Google Shape;554;p74"/>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74"/>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6" name="Google Shape;556;p74"/>
          <p:cNvGrpSpPr/>
          <p:nvPr/>
        </p:nvGrpSpPr>
        <p:grpSpPr>
          <a:xfrm>
            <a:off x="997768" y="233364"/>
            <a:ext cx="7148464" cy="4302162"/>
            <a:chOff x="773898" y="382213"/>
            <a:chExt cx="7596204" cy="4571625"/>
          </a:xfrm>
        </p:grpSpPr>
        <p:pic>
          <p:nvPicPr>
            <p:cNvPr id="557" name="Google Shape;557;p74"/>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558" name="Google Shape;558;p74"/>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559" name="Google Shape;559;p7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60" name="Google Shape;560;p74"/>
          <p:cNvSpPr/>
          <p:nvPr>
            <p:ph idx="2" type="pic"/>
          </p:nvPr>
        </p:nvSpPr>
        <p:spPr>
          <a:xfrm>
            <a:off x="1877667" y="526801"/>
            <a:ext cx="5388667" cy="3372201"/>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561" name="Shape 561"/>
        <p:cNvGrpSpPr/>
        <p:nvPr/>
      </p:nvGrpSpPr>
      <p:grpSpPr>
        <a:xfrm>
          <a:off x="0" y="0"/>
          <a:ext cx="0" cy="0"/>
          <a:chOff x="0" y="0"/>
          <a:chExt cx="0" cy="0"/>
        </a:xfrm>
      </p:grpSpPr>
      <p:sp>
        <p:nvSpPr>
          <p:cNvPr id="562" name="Google Shape;562;p75"/>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75"/>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4" name="Google Shape;564;p75"/>
          <p:cNvGrpSpPr/>
          <p:nvPr/>
        </p:nvGrpSpPr>
        <p:grpSpPr>
          <a:xfrm>
            <a:off x="1663157" y="233363"/>
            <a:ext cx="5817686" cy="4304234"/>
            <a:chOff x="1468253" y="382214"/>
            <a:chExt cx="6198780" cy="4586188"/>
          </a:xfrm>
        </p:grpSpPr>
        <p:pic>
          <p:nvPicPr>
            <p:cNvPr id="565" name="Google Shape;565;p75"/>
            <p:cNvPicPr preferRelativeResize="0"/>
            <p:nvPr/>
          </p:nvPicPr>
          <p:blipFill rotWithShape="1">
            <a:blip r:embed="rId2">
              <a:alphaModFix/>
            </a:blip>
            <a:srcRect b="0" l="0" r="0" t="0"/>
            <a:stretch/>
          </p:blipFill>
          <p:spPr>
            <a:xfrm>
              <a:off x="1468253" y="4761776"/>
              <a:ext cx="6198780" cy="206626"/>
            </a:xfrm>
            <a:prstGeom prst="rect">
              <a:avLst/>
            </a:prstGeom>
            <a:noFill/>
            <a:ln>
              <a:noFill/>
            </a:ln>
          </p:spPr>
        </p:pic>
        <p:pic>
          <p:nvPicPr>
            <p:cNvPr id="566" name="Google Shape;566;p75"/>
            <p:cNvPicPr preferRelativeResize="0"/>
            <p:nvPr/>
          </p:nvPicPr>
          <p:blipFill rotWithShape="1">
            <a:blip r:embed="rId3">
              <a:alphaModFix/>
            </a:blip>
            <a:srcRect b="0" l="0" r="0" t="0"/>
            <a:stretch/>
          </p:blipFill>
          <p:spPr>
            <a:xfrm rot="-5400000">
              <a:off x="2375351" y="-524870"/>
              <a:ext cx="4384585" cy="6198753"/>
            </a:xfrm>
            <a:prstGeom prst="rect">
              <a:avLst/>
            </a:prstGeom>
            <a:noFill/>
            <a:ln>
              <a:noFill/>
            </a:ln>
          </p:spPr>
        </p:pic>
      </p:grpSp>
      <p:sp>
        <p:nvSpPr>
          <p:cNvPr id="567" name="Google Shape;567;p7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68" name="Google Shape;568;p75"/>
          <p:cNvSpPr/>
          <p:nvPr>
            <p:ph idx="2" type="pic"/>
          </p:nvPr>
        </p:nvSpPr>
        <p:spPr>
          <a:xfrm>
            <a:off x="2206103" y="506132"/>
            <a:ext cx="4748046" cy="3561034"/>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569" name="Shape 569"/>
        <p:cNvGrpSpPr/>
        <p:nvPr/>
      </p:nvGrpSpPr>
      <p:grpSpPr>
        <a:xfrm>
          <a:off x="0" y="0"/>
          <a:ext cx="0" cy="0"/>
          <a:chOff x="0" y="0"/>
          <a:chExt cx="0" cy="0"/>
        </a:xfrm>
      </p:grpSpPr>
      <p:grpSp>
        <p:nvGrpSpPr>
          <p:cNvPr id="570" name="Google Shape;570;p76"/>
          <p:cNvGrpSpPr/>
          <p:nvPr/>
        </p:nvGrpSpPr>
        <p:grpSpPr>
          <a:xfrm>
            <a:off x="230859" y="1200151"/>
            <a:ext cx="5460846" cy="3263390"/>
            <a:chOff x="773898" y="382213"/>
            <a:chExt cx="7596204" cy="4539476"/>
          </a:xfrm>
        </p:grpSpPr>
        <p:pic>
          <p:nvPicPr>
            <p:cNvPr id="571" name="Google Shape;571;p76"/>
            <p:cNvPicPr preferRelativeResize="0"/>
            <p:nvPr/>
          </p:nvPicPr>
          <p:blipFill rotWithShape="1">
            <a:blip r:embed="rId2">
              <a:alphaModFix/>
            </a:blip>
            <a:srcRect b="0" l="0" r="0" t="0"/>
            <a:stretch/>
          </p:blipFill>
          <p:spPr>
            <a:xfrm>
              <a:off x="773898" y="4742821"/>
              <a:ext cx="7596204" cy="178868"/>
            </a:xfrm>
            <a:prstGeom prst="rect">
              <a:avLst/>
            </a:prstGeom>
            <a:noFill/>
            <a:ln>
              <a:noFill/>
            </a:ln>
          </p:spPr>
        </p:pic>
        <p:pic>
          <p:nvPicPr>
            <p:cNvPr id="572" name="Google Shape;572;p76"/>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grpSp>
        <p:nvGrpSpPr>
          <p:cNvPr id="573" name="Google Shape;573;p76"/>
          <p:cNvGrpSpPr/>
          <p:nvPr/>
        </p:nvGrpSpPr>
        <p:grpSpPr>
          <a:xfrm>
            <a:off x="5429418" y="1709963"/>
            <a:ext cx="1867939" cy="2753579"/>
            <a:chOff x="571379" y="211137"/>
            <a:chExt cx="2928503" cy="4316987"/>
          </a:xfrm>
        </p:grpSpPr>
        <p:pic>
          <p:nvPicPr>
            <p:cNvPr id="574" name="Google Shape;574;p76"/>
            <p:cNvPicPr preferRelativeResize="0"/>
            <p:nvPr/>
          </p:nvPicPr>
          <p:blipFill rotWithShape="1">
            <a:blip r:embed="rId4">
              <a:alphaModFix/>
            </a:blip>
            <a:srcRect b="0" l="0" r="0" t="0"/>
            <a:stretch/>
          </p:blipFill>
          <p:spPr>
            <a:xfrm>
              <a:off x="571379" y="4338460"/>
              <a:ext cx="2928503" cy="189664"/>
            </a:xfrm>
            <a:prstGeom prst="rect">
              <a:avLst/>
            </a:prstGeom>
            <a:noFill/>
            <a:ln>
              <a:noFill/>
            </a:ln>
          </p:spPr>
        </p:pic>
        <p:pic>
          <p:nvPicPr>
            <p:cNvPr id="575" name="Google Shape;575;p76"/>
            <p:cNvPicPr preferRelativeResize="0"/>
            <p:nvPr/>
          </p:nvPicPr>
          <p:blipFill rotWithShape="1">
            <a:blip r:embed="rId5">
              <a:alphaModFix/>
            </a:blip>
            <a:srcRect b="0" l="0" r="0" t="0"/>
            <a:stretch/>
          </p:blipFill>
          <p:spPr>
            <a:xfrm>
              <a:off x="571379" y="211137"/>
              <a:ext cx="2928503" cy="4140201"/>
            </a:xfrm>
            <a:prstGeom prst="rect">
              <a:avLst/>
            </a:prstGeom>
            <a:noFill/>
            <a:ln>
              <a:noFill/>
            </a:ln>
          </p:spPr>
        </p:pic>
      </p:grpSp>
      <p:grpSp>
        <p:nvGrpSpPr>
          <p:cNvPr id="576" name="Google Shape;576;p76"/>
          <p:cNvGrpSpPr/>
          <p:nvPr/>
        </p:nvGrpSpPr>
        <p:grpSpPr>
          <a:xfrm>
            <a:off x="7535792" y="2581275"/>
            <a:ext cx="879944" cy="1882267"/>
            <a:chOff x="545623" y="211138"/>
            <a:chExt cx="2056299" cy="4398581"/>
          </a:xfrm>
        </p:grpSpPr>
        <p:pic>
          <p:nvPicPr>
            <p:cNvPr id="577" name="Google Shape;577;p76"/>
            <p:cNvPicPr preferRelativeResize="0"/>
            <p:nvPr/>
          </p:nvPicPr>
          <p:blipFill rotWithShape="1">
            <a:blip r:embed="rId6">
              <a:alphaModFix/>
            </a:blip>
            <a:srcRect b="0" l="0" r="0" t="0"/>
            <a:stretch/>
          </p:blipFill>
          <p:spPr>
            <a:xfrm>
              <a:off x="545623" y="4338460"/>
              <a:ext cx="2056299" cy="271259"/>
            </a:xfrm>
            <a:prstGeom prst="rect">
              <a:avLst/>
            </a:prstGeom>
            <a:noFill/>
            <a:ln>
              <a:noFill/>
            </a:ln>
          </p:spPr>
        </p:pic>
        <p:pic>
          <p:nvPicPr>
            <p:cNvPr id="578" name="Google Shape;578;p76"/>
            <p:cNvPicPr preferRelativeResize="0"/>
            <p:nvPr/>
          </p:nvPicPr>
          <p:blipFill rotWithShape="1">
            <a:blip r:embed="rId7">
              <a:alphaModFix/>
            </a:blip>
            <a:srcRect b="0" l="0" r="0" t="0"/>
            <a:stretch/>
          </p:blipFill>
          <p:spPr>
            <a:xfrm>
              <a:off x="545623" y="211138"/>
              <a:ext cx="2056299" cy="4140200"/>
            </a:xfrm>
            <a:prstGeom prst="rect">
              <a:avLst/>
            </a:prstGeom>
            <a:noFill/>
            <a:ln>
              <a:noFill/>
            </a:ln>
          </p:spPr>
        </p:pic>
      </p:grpSp>
      <p:sp>
        <p:nvSpPr>
          <p:cNvPr id="579" name="Google Shape;579;p7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80" name="Google Shape;580;p76"/>
          <p:cNvSpPr/>
          <p:nvPr>
            <p:ph idx="2" type="pic"/>
          </p:nvPr>
        </p:nvSpPr>
        <p:spPr>
          <a:xfrm>
            <a:off x="5552664" y="1955462"/>
            <a:ext cx="1616207" cy="2154944"/>
          </a:xfrm>
          <a:prstGeom prst="rect">
            <a:avLst/>
          </a:prstGeom>
          <a:noFill/>
          <a:ln>
            <a:noFill/>
          </a:ln>
        </p:spPr>
      </p:sp>
      <p:sp>
        <p:nvSpPr>
          <p:cNvPr id="581" name="Google Shape;581;p76"/>
          <p:cNvSpPr/>
          <p:nvPr>
            <p:ph idx="3" type="pic"/>
          </p:nvPr>
        </p:nvSpPr>
        <p:spPr>
          <a:xfrm>
            <a:off x="899241" y="1429970"/>
            <a:ext cx="4118321" cy="2570051"/>
          </a:xfrm>
          <a:prstGeom prst="rect">
            <a:avLst/>
          </a:prstGeom>
          <a:noFill/>
          <a:ln>
            <a:noFill/>
          </a:ln>
        </p:spPr>
      </p:sp>
      <p:sp>
        <p:nvSpPr>
          <p:cNvPr id="582" name="Google Shape;582;p76"/>
          <p:cNvSpPr/>
          <p:nvPr>
            <p:ph idx="4" type="pic"/>
          </p:nvPr>
        </p:nvSpPr>
        <p:spPr>
          <a:xfrm>
            <a:off x="7596214" y="2787590"/>
            <a:ext cx="757559" cy="1346772"/>
          </a:xfrm>
          <a:prstGeom prst="rect">
            <a:avLst/>
          </a:prstGeom>
          <a:noFill/>
          <a:ln>
            <a:noFill/>
          </a:ln>
        </p:spPr>
      </p:sp>
      <p:sp>
        <p:nvSpPr>
          <p:cNvPr id="583" name="Google Shape;583;p7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Box Left">
  <p:cSld name="1_Content Box Left">
    <p:spTree>
      <p:nvGrpSpPr>
        <p:cNvPr id="584" name="Shape 584"/>
        <p:cNvGrpSpPr/>
        <p:nvPr/>
      </p:nvGrpSpPr>
      <p:grpSpPr>
        <a:xfrm>
          <a:off x="0" y="0"/>
          <a:ext cx="0" cy="0"/>
          <a:chOff x="0" y="0"/>
          <a:chExt cx="0" cy="0"/>
        </a:xfrm>
      </p:grpSpPr>
      <p:grpSp>
        <p:nvGrpSpPr>
          <p:cNvPr id="585" name="Google Shape;585;p77"/>
          <p:cNvGrpSpPr/>
          <p:nvPr/>
        </p:nvGrpSpPr>
        <p:grpSpPr>
          <a:xfrm>
            <a:off x="3452453" y="1200150"/>
            <a:ext cx="5462947" cy="3287767"/>
            <a:chOff x="773898" y="382213"/>
            <a:chExt cx="7596204" cy="4571625"/>
          </a:xfrm>
        </p:grpSpPr>
        <p:pic>
          <p:nvPicPr>
            <p:cNvPr id="586" name="Google Shape;586;p77"/>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587" name="Google Shape;587;p77"/>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588" name="Google Shape;588;p77"/>
          <p:cNvSpPr txBox="1"/>
          <p:nvPr>
            <p:ph idx="1" type="body"/>
          </p:nvPr>
        </p:nvSpPr>
        <p:spPr>
          <a:xfrm>
            <a:off x="228600" y="1200149"/>
            <a:ext cx="300148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9" name="Google Shape;589;p7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0" name="Google Shape;590;p77"/>
          <p:cNvSpPr/>
          <p:nvPr>
            <p:ph idx="2" type="pic"/>
          </p:nvPr>
        </p:nvSpPr>
        <p:spPr>
          <a:xfrm>
            <a:off x="4127960" y="1431709"/>
            <a:ext cx="4119494" cy="2569960"/>
          </a:xfrm>
          <a:prstGeom prst="rect">
            <a:avLst/>
          </a:prstGeom>
          <a:noFill/>
          <a:ln>
            <a:noFill/>
          </a:ln>
        </p:spPr>
      </p:sp>
      <p:sp>
        <p:nvSpPr>
          <p:cNvPr id="591" name="Google Shape;591;p7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92" name="Shape 592"/>
        <p:cNvGrpSpPr/>
        <p:nvPr/>
      </p:nvGrpSpPr>
      <p:grpSpPr>
        <a:xfrm>
          <a:off x="0" y="0"/>
          <a:ext cx="0" cy="0"/>
          <a:chOff x="0" y="0"/>
          <a:chExt cx="0" cy="0"/>
        </a:xfrm>
      </p:grpSpPr>
      <p:sp>
        <p:nvSpPr>
          <p:cNvPr id="593" name="Google Shape;593;p78"/>
          <p:cNvSpPr/>
          <p:nvPr/>
        </p:nvSpPr>
        <p:spPr>
          <a:xfrm>
            <a:off x="0" y="0"/>
            <a:ext cx="409008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78"/>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5" name="Google Shape;595;p78"/>
          <p:cNvGrpSpPr/>
          <p:nvPr/>
        </p:nvGrpSpPr>
        <p:grpSpPr>
          <a:xfrm>
            <a:off x="571379" y="211137"/>
            <a:ext cx="2928503" cy="4316987"/>
            <a:chOff x="571379" y="211137"/>
            <a:chExt cx="2928503" cy="4316987"/>
          </a:xfrm>
        </p:grpSpPr>
        <p:pic>
          <p:nvPicPr>
            <p:cNvPr id="596" name="Google Shape;596;p78"/>
            <p:cNvPicPr preferRelativeResize="0"/>
            <p:nvPr/>
          </p:nvPicPr>
          <p:blipFill rotWithShape="1">
            <a:blip r:embed="rId2">
              <a:alphaModFix/>
            </a:blip>
            <a:srcRect b="0" l="0" r="0" t="0"/>
            <a:stretch/>
          </p:blipFill>
          <p:spPr>
            <a:xfrm>
              <a:off x="571379" y="4338460"/>
              <a:ext cx="2928503" cy="189664"/>
            </a:xfrm>
            <a:prstGeom prst="rect">
              <a:avLst/>
            </a:prstGeom>
            <a:noFill/>
            <a:ln>
              <a:noFill/>
            </a:ln>
          </p:spPr>
        </p:pic>
        <p:pic>
          <p:nvPicPr>
            <p:cNvPr id="597" name="Google Shape;597;p78"/>
            <p:cNvPicPr preferRelativeResize="0"/>
            <p:nvPr/>
          </p:nvPicPr>
          <p:blipFill rotWithShape="1">
            <a:blip r:embed="rId3">
              <a:alphaModFix/>
            </a:blip>
            <a:srcRect b="0" l="0" r="0" t="0"/>
            <a:stretch/>
          </p:blipFill>
          <p:spPr>
            <a:xfrm>
              <a:off x="571379" y="211137"/>
              <a:ext cx="2928503" cy="4140201"/>
            </a:xfrm>
            <a:prstGeom prst="rect">
              <a:avLst/>
            </a:prstGeom>
            <a:noFill/>
            <a:ln>
              <a:noFill/>
            </a:ln>
          </p:spPr>
        </p:pic>
      </p:grpSp>
      <p:sp>
        <p:nvSpPr>
          <p:cNvPr id="598" name="Google Shape;598;p7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9" name="Google Shape;599;p78"/>
          <p:cNvSpPr txBox="1"/>
          <p:nvPr>
            <p:ph type="title"/>
          </p:nvPr>
        </p:nvSpPr>
        <p:spPr>
          <a:xfrm>
            <a:off x="4089400" y="227012"/>
            <a:ext cx="4826000"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 name="Google Shape;600;p78"/>
          <p:cNvSpPr txBox="1"/>
          <p:nvPr>
            <p:ph idx="1" type="body"/>
          </p:nvPr>
        </p:nvSpPr>
        <p:spPr>
          <a:xfrm>
            <a:off x="4089400" y="1200150"/>
            <a:ext cx="4826000"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1" name="Google Shape;601;p78"/>
          <p:cNvSpPr/>
          <p:nvPr>
            <p:ph idx="2" type="pic"/>
          </p:nvPr>
        </p:nvSpPr>
        <p:spPr>
          <a:xfrm>
            <a:off x="766032" y="592301"/>
            <a:ext cx="2538380" cy="3384508"/>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602" name="Shape 602"/>
        <p:cNvGrpSpPr/>
        <p:nvPr/>
      </p:nvGrpSpPr>
      <p:grpSpPr>
        <a:xfrm>
          <a:off x="0" y="0"/>
          <a:ext cx="0" cy="0"/>
          <a:chOff x="0" y="0"/>
          <a:chExt cx="0" cy="0"/>
        </a:xfrm>
      </p:grpSpPr>
      <p:sp>
        <p:nvSpPr>
          <p:cNvPr id="603" name="Google Shape;603;p79"/>
          <p:cNvSpPr/>
          <p:nvPr/>
        </p:nvSpPr>
        <p:spPr>
          <a:xfrm>
            <a:off x="0" y="0"/>
            <a:ext cx="316333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4" name="Google Shape;604;p79"/>
          <p:cNvGrpSpPr/>
          <p:nvPr/>
        </p:nvGrpSpPr>
        <p:grpSpPr>
          <a:xfrm>
            <a:off x="545623" y="211138"/>
            <a:ext cx="2056299" cy="4316988"/>
            <a:chOff x="545623" y="211138"/>
            <a:chExt cx="2056299" cy="4316988"/>
          </a:xfrm>
        </p:grpSpPr>
        <p:pic>
          <p:nvPicPr>
            <p:cNvPr id="605" name="Google Shape;605;p79"/>
            <p:cNvPicPr preferRelativeResize="0"/>
            <p:nvPr/>
          </p:nvPicPr>
          <p:blipFill rotWithShape="1">
            <a:blip r:embed="rId2">
              <a:alphaModFix/>
            </a:blip>
            <a:srcRect b="0" l="0" r="0" t="0"/>
            <a:stretch/>
          </p:blipFill>
          <p:spPr>
            <a:xfrm>
              <a:off x="545623" y="4338460"/>
              <a:ext cx="2056299" cy="189666"/>
            </a:xfrm>
            <a:prstGeom prst="rect">
              <a:avLst/>
            </a:prstGeom>
            <a:noFill/>
            <a:ln>
              <a:noFill/>
            </a:ln>
          </p:spPr>
        </p:pic>
        <p:pic>
          <p:nvPicPr>
            <p:cNvPr id="606" name="Google Shape;606;p79"/>
            <p:cNvPicPr preferRelativeResize="0"/>
            <p:nvPr/>
          </p:nvPicPr>
          <p:blipFill rotWithShape="1">
            <a:blip r:embed="rId3">
              <a:alphaModFix/>
            </a:blip>
            <a:srcRect b="0" l="0" r="0" t="0"/>
            <a:stretch/>
          </p:blipFill>
          <p:spPr>
            <a:xfrm>
              <a:off x="545623" y="211138"/>
              <a:ext cx="2056299" cy="4140200"/>
            </a:xfrm>
            <a:prstGeom prst="rect">
              <a:avLst/>
            </a:prstGeom>
            <a:noFill/>
            <a:ln>
              <a:noFill/>
            </a:ln>
          </p:spPr>
        </p:pic>
      </p:grpSp>
      <p:sp>
        <p:nvSpPr>
          <p:cNvPr id="607" name="Google Shape;607;p7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08" name="Google Shape;608;p79"/>
          <p:cNvSpPr txBox="1"/>
          <p:nvPr>
            <p:ph type="title"/>
          </p:nvPr>
        </p:nvSpPr>
        <p:spPr>
          <a:xfrm>
            <a:off x="3168203" y="227012"/>
            <a:ext cx="5747197"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79"/>
          <p:cNvSpPr txBox="1"/>
          <p:nvPr>
            <p:ph idx="1" type="body"/>
          </p:nvPr>
        </p:nvSpPr>
        <p:spPr>
          <a:xfrm>
            <a:off x="3168203" y="1200150"/>
            <a:ext cx="5747197"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0" name="Google Shape;610;p79"/>
          <p:cNvSpPr/>
          <p:nvPr>
            <p:ph idx="2" type="pic"/>
          </p:nvPr>
        </p:nvSpPr>
        <p:spPr>
          <a:xfrm>
            <a:off x="684554" y="689447"/>
            <a:ext cx="1785843" cy="3174832"/>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611" name="Shape 611"/>
        <p:cNvGrpSpPr/>
        <p:nvPr/>
      </p:nvGrpSpPr>
      <p:grpSpPr>
        <a:xfrm>
          <a:off x="0" y="0"/>
          <a:ext cx="0" cy="0"/>
          <a:chOff x="0" y="0"/>
          <a:chExt cx="0" cy="0"/>
        </a:xfrm>
      </p:grpSpPr>
      <p:sp>
        <p:nvSpPr>
          <p:cNvPr id="612" name="Google Shape;612;p80"/>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80"/>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80"/>
          <p:cNvSpPr/>
          <p:nvPr>
            <p:ph idx="2" type="media"/>
          </p:nvPr>
        </p:nvSpPr>
        <p:spPr>
          <a:xfrm>
            <a:off x="0" y="0"/>
            <a:ext cx="9144000" cy="4587875"/>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2"/>
              </a:buClr>
              <a:buSzPts val="2000"/>
              <a:buFont typeface="Arimo"/>
              <a:buNone/>
              <a:defRPr b="0" i="0" sz="2000" u="none" cap="none" strike="noStrike">
                <a:solidFill>
                  <a:schemeClr val="dk2"/>
                </a:solidFill>
                <a:latin typeface="Calibri"/>
                <a:ea typeface="Calibri"/>
                <a:cs typeface="Calibri"/>
                <a:sym typeface="Calibri"/>
              </a:defRPr>
            </a:lvl1pPr>
            <a:lvl2pPr lvl="1"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lvl="2"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lvl="3"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5" name="Google Shape;615;p8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16" name="Shape 616"/>
        <p:cNvGrpSpPr/>
        <p:nvPr/>
      </p:nvGrpSpPr>
      <p:grpSpPr>
        <a:xfrm>
          <a:off x="0" y="0"/>
          <a:ext cx="0" cy="0"/>
          <a:chOff x="0" y="0"/>
          <a:chExt cx="0" cy="0"/>
        </a:xfrm>
      </p:grpSpPr>
      <p:sp>
        <p:nvSpPr>
          <p:cNvPr id="617" name="Google Shape;617;p81"/>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8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19" name="Google Shape;619;p81"/>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4" name="Shape 634"/>
        <p:cNvGrpSpPr/>
        <p:nvPr/>
      </p:nvGrpSpPr>
      <p:grpSpPr>
        <a:xfrm>
          <a:off x="0" y="0"/>
          <a:ext cx="0" cy="0"/>
          <a:chOff x="0" y="0"/>
          <a:chExt cx="0" cy="0"/>
        </a:xfrm>
      </p:grpSpPr>
      <p:pic>
        <p:nvPicPr>
          <p:cNvPr id="635" name="Google Shape;635;p83"/>
          <p:cNvPicPr preferRelativeResize="0"/>
          <p:nvPr/>
        </p:nvPicPr>
        <p:blipFill rotWithShape="1">
          <a:blip r:embed="rId2">
            <a:alphaModFix/>
          </a:blip>
          <a:srcRect b="0" l="0" r="11066" t="0"/>
          <a:stretch/>
        </p:blipFill>
        <p:spPr>
          <a:xfrm>
            <a:off x="-1" y="0"/>
            <a:ext cx="9144001" cy="5143500"/>
          </a:xfrm>
          <a:prstGeom prst="rect">
            <a:avLst/>
          </a:prstGeom>
          <a:noFill/>
          <a:ln>
            <a:noFill/>
          </a:ln>
        </p:spPr>
      </p:pic>
      <p:sp>
        <p:nvSpPr>
          <p:cNvPr id="636" name="Google Shape;636;p83"/>
          <p:cNvSpPr/>
          <p:nvPr/>
        </p:nvSpPr>
        <p:spPr>
          <a:xfrm>
            <a:off x="-1" y="-5477"/>
            <a:ext cx="9144000" cy="5143500"/>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7" name="Google Shape;637;p83"/>
          <p:cNvSpPr txBox="1"/>
          <p:nvPr>
            <p:ph type="ctrTitle"/>
          </p:nvPr>
        </p:nvSpPr>
        <p:spPr>
          <a:xfrm>
            <a:off x="602301" y="1084594"/>
            <a:ext cx="7939400" cy="1481679"/>
          </a:xfrm>
          <a:prstGeom prst="rect">
            <a:avLst/>
          </a:prstGeom>
          <a:noFill/>
          <a:ln>
            <a:noFill/>
          </a:ln>
        </p:spPr>
        <p:txBody>
          <a:bodyPr anchorCtr="0" anchor="b"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8" name="Google Shape;638;p83"/>
          <p:cNvSpPr txBox="1"/>
          <p:nvPr>
            <p:ph idx="1" type="subTitle"/>
          </p:nvPr>
        </p:nvSpPr>
        <p:spPr>
          <a:xfrm>
            <a:off x="608100" y="2794875"/>
            <a:ext cx="7927800" cy="762000"/>
          </a:xfrm>
          <a:prstGeom prst="rect">
            <a:avLst/>
          </a:prstGeom>
          <a:noFill/>
          <a:ln>
            <a:noFill/>
          </a:ln>
        </p:spPr>
        <p:txBody>
          <a:bodyPr anchorCtr="0" anchor="t" bIns="0" lIns="0" spcFirstLastPara="1" rIns="0" wrap="square" tIns="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639" name="Google Shape;639;p83"/>
          <p:cNvCxnSpPr/>
          <p:nvPr/>
        </p:nvCxnSpPr>
        <p:spPr>
          <a:xfrm>
            <a:off x="1507574" y="2685824"/>
            <a:ext cx="6128853" cy="0"/>
          </a:xfrm>
          <a:prstGeom prst="straightConnector1">
            <a:avLst/>
          </a:prstGeom>
          <a:noFill/>
          <a:ln cap="flat" cmpd="sng" w="9525">
            <a:solidFill>
              <a:srgbClr val="FFFFFF">
                <a:alpha val="24705"/>
              </a:srgbClr>
            </a:solidFill>
            <a:prstDash val="solid"/>
            <a:round/>
            <a:headEnd len="sm" w="sm" type="none"/>
            <a:tailEnd len="sm" w="sm" type="none"/>
          </a:ln>
        </p:spPr>
      </p:cxnSp>
      <p:sp>
        <p:nvSpPr>
          <p:cNvPr id="640" name="Google Shape;640;p83" title="whiteback"/>
          <p:cNvSpPr/>
          <p:nvPr/>
        </p:nvSpPr>
        <p:spPr>
          <a:xfrm>
            <a:off x="157143" y="3958756"/>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1" name="Google Shape;641;p83" title="whiteback"/>
          <p:cNvSpPr/>
          <p:nvPr/>
        </p:nvSpPr>
        <p:spPr>
          <a:xfrm>
            <a:off x="287049" y="4084692"/>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2" name="Google Shape;642;p83"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3" name="Google Shape;643;p83" title="whiteback"/>
          <p:cNvSpPr/>
          <p:nvPr/>
        </p:nvSpPr>
        <p:spPr>
          <a:xfrm>
            <a:off x="5892922"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4" name="Google Shape;644;p83" title="whiteback"/>
          <p:cNvSpPr/>
          <p:nvPr/>
        </p:nvSpPr>
        <p:spPr>
          <a:xfrm>
            <a:off x="6022828"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45" name="Google Shape;645;p83"/>
          <p:cNvPicPr preferRelativeResize="0"/>
          <p:nvPr/>
        </p:nvPicPr>
        <p:blipFill rotWithShape="1">
          <a:blip r:embed="rId4">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Right">
  <p:cSld name="Content Box Right">
    <p:spTree>
      <p:nvGrpSpPr>
        <p:cNvPr id="70" name="Shape 70"/>
        <p:cNvGrpSpPr/>
        <p:nvPr/>
      </p:nvGrpSpPr>
      <p:grpSpPr>
        <a:xfrm>
          <a:off x="0" y="0"/>
          <a:ext cx="0" cy="0"/>
          <a:chOff x="0" y="0"/>
          <a:chExt cx="0" cy="0"/>
        </a:xfrm>
      </p:grpSpPr>
      <p:sp>
        <p:nvSpPr>
          <p:cNvPr id="71" name="Google Shape;71;p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9"/>
          <p:cNvSpPr txBox="1"/>
          <p:nvPr>
            <p:ph idx="1" type="body"/>
          </p:nvPr>
        </p:nvSpPr>
        <p:spPr>
          <a:xfrm>
            <a:off x="4705350" y="1200149"/>
            <a:ext cx="4210050"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3" name="Google Shape;73;p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646" name="Shape 646"/>
        <p:cNvGrpSpPr/>
        <p:nvPr/>
      </p:nvGrpSpPr>
      <p:grpSpPr>
        <a:xfrm>
          <a:off x="0" y="0"/>
          <a:ext cx="0" cy="0"/>
          <a:chOff x="0" y="0"/>
          <a:chExt cx="0" cy="0"/>
        </a:xfrm>
      </p:grpSpPr>
      <p:pic>
        <p:nvPicPr>
          <p:cNvPr id="647" name="Google Shape;647;p84"/>
          <p:cNvPicPr preferRelativeResize="0"/>
          <p:nvPr/>
        </p:nvPicPr>
        <p:blipFill rotWithShape="1">
          <a:blip r:embed="rId2">
            <a:alphaModFix/>
          </a:blip>
          <a:srcRect b="-2" l="0" r="11066" t="6"/>
          <a:stretch/>
        </p:blipFill>
        <p:spPr>
          <a:xfrm>
            <a:off x="-1" y="0"/>
            <a:ext cx="9144001" cy="5143500"/>
          </a:xfrm>
          <a:prstGeom prst="rect">
            <a:avLst/>
          </a:prstGeom>
          <a:noFill/>
          <a:ln>
            <a:noFill/>
          </a:ln>
        </p:spPr>
      </p:pic>
      <p:sp>
        <p:nvSpPr>
          <p:cNvPr id="648" name="Google Shape;648;p84" title="logo-middle"/>
          <p:cNvSpPr/>
          <p:nvPr/>
        </p:nvSpPr>
        <p:spPr>
          <a:xfrm>
            <a:off x="996434" y="5340478"/>
            <a:ext cx="1483362" cy="338738"/>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49" name="Google Shape;649;p84"/>
          <p:cNvPicPr preferRelativeResize="0"/>
          <p:nvPr/>
        </p:nvPicPr>
        <p:blipFill rotWithShape="1">
          <a:blip r:embed="rId4">
            <a:alphaModFix/>
          </a:blip>
          <a:srcRect b="28108" l="0" r="11066" t="28108"/>
          <a:stretch/>
        </p:blipFill>
        <p:spPr>
          <a:xfrm>
            <a:off x="-1" y="1445741"/>
            <a:ext cx="9144001" cy="2252018"/>
          </a:xfrm>
          <a:prstGeom prst="rect">
            <a:avLst/>
          </a:prstGeom>
          <a:noFill/>
          <a:ln>
            <a:noFill/>
          </a:ln>
        </p:spPr>
      </p:pic>
      <p:sp>
        <p:nvSpPr>
          <p:cNvPr id="650" name="Google Shape;650;p84"/>
          <p:cNvSpPr/>
          <p:nvPr/>
        </p:nvSpPr>
        <p:spPr>
          <a:xfrm>
            <a:off x="0" y="1445741"/>
            <a:ext cx="9144000" cy="2252018"/>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1" name="Google Shape;651;p84"/>
          <p:cNvSpPr/>
          <p:nvPr/>
        </p:nvSpPr>
        <p:spPr>
          <a:xfrm>
            <a:off x="0" y="3697759"/>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2" name="Google Shape;652;p84"/>
          <p:cNvSpPr/>
          <p:nvPr/>
        </p:nvSpPr>
        <p:spPr>
          <a:xfrm>
            <a:off x="-2" y="0"/>
            <a:ext cx="9144001" cy="1445741"/>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3" name="Google Shape;653;p84"/>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84" title="whiteback"/>
          <p:cNvSpPr/>
          <p:nvPr/>
        </p:nvSpPr>
        <p:spPr>
          <a:xfrm>
            <a:off x="191147" y="395875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5" name="Google Shape;655;p84" title="whiteback"/>
          <p:cNvSpPr/>
          <p:nvPr/>
        </p:nvSpPr>
        <p:spPr>
          <a:xfrm>
            <a:off x="321053" y="408469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6" name="Google Shape;656;p84" title="whiteback"/>
          <p:cNvSpPr/>
          <p:nvPr/>
        </p:nvSpPr>
        <p:spPr>
          <a:xfrm>
            <a:off x="5920631" y="3932427"/>
            <a:ext cx="3093936" cy="1184743"/>
          </a:xfrm>
          <a:custGeom>
            <a:rect b="b" l="l" r="r" t="t"/>
            <a:pathLst>
              <a:path extrusionOk="0" h="1184743" w="3093936">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7" name="Google Shape;657;p84" title="whiteback"/>
          <p:cNvSpPr/>
          <p:nvPr/>
        </p:nvSpPr>
        <p:spPr>
          <a:xfrm>
            <a:off x="6050537" y="4058363"/>
            <a:ext cx="2834128" cy="1058806"/>
          </a:xfrm>
          <a:custGeom>
            <a:rect b="b" l="l" r="r" t="t"/>
            <a:pathLst>
              <a:path extrusionOk="0" h="1058806" w="2834128">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8" name="Google Shape;658;p84" title="logo-middle"/>
          <p:cNvSpPr/>
          <p:nvPr/>
        </p:nvSpPr>
        <p:spPr>
          <a:xfrm>
            <a:off x="812692" y="4488282"/>
            <a:ext cx="2019090" cy="461076"/>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59" name="Google Shape;659;p84"/>
          <p:cNvPicPr preferRelativeResize="0"/>
          <p:nvPr/>
        </p:nvPicPr>
        <p:blipFill rotWithShape="1">
          <a:blip r:embed="rId5">
            <a:alphaModFix/>
          </a:blip>
          <a:srcRect b="0" l="0" r="0" t="0"/>
          <a:stretch/>
        </p:blipFill>
        <p:spPr>
          <a:xfrm>
            <a:off x="6345785" y="4695561"/>
            <a:ext cx="2046754" cy="253797"/>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Box">
  <p:cSld name="1 Content Box">
    <p:spTree>
      <p:nvGrpSpPr>
        <p:cNvPr id="660" name="Shape 660"/>
        <p:cNvGrpSpPr/>
        <p:nvPr/>
      </p:nvGrpSpPr>
      <p:grpSpPr>
        <a:xfrm>
          <a:off x="0" y="0"/>
          <a:ext cx="0" cy="0"/>
          <a:chOff x="0" y="0"/>
          <a:chExt cx="0" cy="0"/>
        </a:xfrm>
      </p:grpSpPr>
      <p:sp>
        <p:nvSpPr>
          <p:cNvPr id="661" name="Google Shape;661;p85"/>
          <p:cNvSpPr txBox="1"/>
          <p:nvPr>
            <p:ph idx="1" type="body"/>
          </p:nvPr>
        </p:nvSpPr>
        <p:spPr>
          <a:xfrm>
            <a:off x="228600" y="1200149"/>
            <a:ext cx="8686800" cy="344112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2" name="Google Shape;662;p8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3" name="Google Shape;663;p85"/>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64" name="Google Shape;664;p85"/>
          <p:cNvSpPr txBox="1"/>
          <p:nvPr>
            <p:ph idx="2" type="body"/>
          </p:nvPr>
        </p:nvSpPr>
        <p:spPr>
          <a:xfrm>
            <a:off x="7063740" y="45342"/>
            <a:ext cx="2080260" cy="31527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200"/>
              </a:spcBef>
              <a:spcAft>
                <a:spcPts val="0"/>
              </a:spcAft>
              <a:buSzPts val="1200"/>
              <a:buFont typeface="Arial"/>
              <a:buNone/>
              <a:defRPr b="1" sz="1200">
                <a:solidFill>
                  <a:schemeClr val="lt1"/>
                </a:solidFill>
              </a:defRPr>
            </a:lvl1pPr>
            <a:lvl2pPr indent="-342900" lvl="1" marL="914400" algn="l">
              <a:lnSpc>
                <a:spcPct val="100000"/>
              </a:lnSpc>
              <a:spcBef>
                <a:spcPts val="600"/>
              </a:spcBef>
              <a:spcAft>
                <a:spcPts val="0"/>
              </a:spcAft>
              <a:buSzPts val="1800"/>
              <a:buChar char="▪"/>
              <a:defRPr>
                <a:solidFill>
                  <a:schemeClr val="lt1"/>
                </a:solidFill>
              </a:defRPr>
            </a:lvl2pPr>
            <a:lvl3pPr indent="-330200" lvl="2" marL="1371600" algn="l">
              <a:lnSpc>
                <a:spcPct val="100000"/>
              </a:lnSpc>
              <a:spcBef>
                <a:spcPts val="600"/>
              </a:spcBef>
              <a:spcAft>
                <a:spcPts val="0"/>
              </a:spcAft>
              <a:buSzPts val="1600"/>
              <a:buChar char="-"/>
              <a:defRPr>
                <a:solidFill>
                  <a:schemeClr val="lt1"/>
                </a:solidFill>
              </a:defRPr>
            </a:lvl3pPr>
            <a:lvl4pPr indent="-317500" lvl="3" marL="1828800" algn="l">
              <a:lnSpc>
                <a:spcPct val="100000"/>
              </a:lnSpc>
              <a:spcBef>
                <a:spcPts val="600"/>
              </a:spcBef>
              <a:spcAft>
                <a:spcPts val="0"/>
              </a:spcAft>
              <a:buSzPts val="14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5" name="Shape 665"/>
        <p:cNvGrpSpPr/>
        <p:nvPr/>
      </p:nvGrpSpPr>
      <p:grpSpPr>
        <a:xfrm>
          <a:off x="0" y="0"/>
          <a:ext cx="0" cy="0"/>
          <a:chOff x="0" y="0"/>
          <a:chExt cx="0" cy="0"/>
        </a:xfrm>
      </p:grpSpPr>
      <p:sp>
        <p:nvSpPr>
          <p:cNvPr id="666" name="Google Shape;666;p8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86"/>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8" name="Google Shape;668;p8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9" name="Google Shape;669;p8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0" name="Google Shape;670;p8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1" name="Shape 671"/>
        <p:cNvGrpSpPr/>
        <p:nvPr/>
      </p:nvGrpSpPr>
      <p:grpSpPr>
        <a:xfrm>
          <a:off x="0" y="0"/>
          <a:ext cx="0" cy="0"/>
          <a:chOff x="0" y="0"/>
          <a:chExt cx="0" cy="0"/>
        </a:xfrm>
      </p:grpSpPr>
      <p:sp>
        <p:nvSpPr>
          <p:cNvPr id="672" name="Google Shape;672;p8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2"/>
                </a:solidFill>
                <a:latin typeface="Calibri"/>
                <a:ea typeface="Calibri"/>
                <a:cs typeface="Calibri"/>
                <a:sym typeface="Calibri"/>
              </a:defRPr>
            </a:lvl1pPr>
            <a:lvl2pPr indent="0" lvl="1" marL="0" marR="0" rtl="0" algn="ctr">
              <a:spcBef>
                <a:spcPts val="0"/>
              </a:spcBef>
              <a:buNone/>
              <a:defRPr sz="1400">
                <a:solidFill>
                  <a:schemeClr val="dk2"/>
                </a:solidFill>
                <a:latin typeface="Calibri"/>
                <a:ea typeface="Calibri"/>
                <a:cs typeface="Calibri"/>
                <a:sym typeface="Calibri"/>
              </a:defRPr>
            </a:lvl2pPr>
            <a:lvl3pPr indent="0" lvl="2" marL="0" marR="0" rtl="0" algn="ctr">
              <a:spcBef>
                <a:spcPts val="0"/>
              </a:spcBef>
              <a:buNone/>
              <a:defRPr sz="1400">
                <a:solidFill>
                  <a:schemeClr val="dk2"/>
                </a:solidFill>
                <a:latin typeface="Calibri"/>
                <a:ea typeface="Calibri"/>
                <a:cs typeface="Calibri"/>
                <a:sym typeface="Calibri"/>
              </a:defRPr>
            </a:lvl3pPr>
            <a:lvl4pPr indent="0" lvl="3" marL="0" marR="0" rtl="0" algn="ctr">
              <a:spcBef>
                <a:spcPts val="0"/>
              </a:spcBef>
              <a:buNone/>
              <a:defRPr sz="1400">
                <a:solidFill>
                  <a:schemeClr val="dk2"/>
                </a:solidFill>
                <a:latin typeface="Calibri"/>
                <a:ea typeface="Calibri"/>
                <a:cs typeface="Calibri"/>
                <a:sym typeface="Calibri"/>
              </a:defRPr>
            </a:lvl4pPr>
            <a:lvl5pPr indent="0" lvl="4" marL="0" marR="0" rtl="0" algn="ctr">
              <a:spcBef>
                <a:spcPts val="0"/>
              </a:spcBef>
              <a:buNone/>
              <a:defRPr sz="1400">
                <a:solidFill>
                  <a:schemeClr val="dk2"/>
                </a:solidFill>
                <a:latin typeface="Calibri"/>
                <a:ea typeface="Calibri"/>
                <a:cs typeface="Calibri"/>
                <a:sym typeface="Calibri"/>
              </a:defRPr>
            </a:lvl5pPr>
            <a:lvl6pPr indent="0" lvl="5" marL="0" marR="0" rtl="0" algn="ctr">
              <a:spcBef>
                <a:spcPts val="0"/>
              </a:spcBef>
              <a:buNone/>
              <a:defRPr sz="1400">
                <a:solidFill>
                  <a:schemeClr val="dk2"/>
                </a:solidFill>
                <a:latin typeface="Calibri"/>
                <a:ea typeface="Calibri"/>
                <a:cs typeface="Calibri"/>
                <a:sym typeface="Calibri"/>
              </a:defRPr>
            </a:lvl6pPr>
            <a:lvl7pPr indent="0" lvl="6" marL="0" marR="0" rtl="0" algn="ctr">
              <a:spcBef>
                <a:spcPts val="0"/>
              </a:spcBef>
              <a:buNone/>
              <a:defRPr sz="1400">
                <a:solidFill>
                  <a:schemeClr val="dk2"/>
                </a:solidFill>
                <a:latin typeface="Calibri"/>
                <a:ea typeface="Calibri"/>
                <a:cs typeface="Calibri"/>
                <a:sym typeface="Calibri"/>
              </a:defRPr>
            </a:lvl7pPr>
            <a:lvl8pPr indent="0" lvl="7" marL="0" marR="0" rtl="0" algn="ctr">
              <a:spcBef>
                <a:spcPts val="0"/>
              </a:spcBef>
              <a:buNone/>
              <a:defRPr sz="1400">
                <a:solidFill>
                  <a:schemeClr val="dk2"/>
                </a:solidFill>
                <a:latin typeface="Calibri"/>
                <a:ea typeface="Calibri"/>
                <a:cs typeface="Calibri"/>
                <a:sym typeface="Calibri"/>
              </a:defRPr>
            </a:lvl8pPr>
            <a:lvl9pPr indent="0" lvl="8" marL="0" marR="0" rtl="0" algn="ctr">
              <a:spcBef>
                <a:spcPts val="0"/>
              </a:spcBef>
              <a:buNone/>
              <a:defRPr sz="1400">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673" name="Google Shape;673;p87"/>
          <p:cNvSpPr txBox="1"/>
          <p:nvPr>
            <p:ph type="title"/>
          </p:nvPr>
        </p:nvSpPr>
        <p:spPr>
          <a:xfrm>
            <a:off x="1133554" y="233363"/>
            <a:ext cx="7781846"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4" name="Google Shape;674;p87"/>
          <p:cNvSpPr/>
          <p:nvPr/>
        </p:nvSpPr>
        <p:spPr>
          <a:xfrm flipH="1">
            <a:off x="6861779" y="-15114"/>
            <a:ext cx="2282221" cy="315277"/>
          </a:xfrm>
          <a:prstGeom prst="homePlate">
            <a:avLst>
              <a:gd fmla="val 54834" name="adj"/>
            </a:avLst>
          </a:prstGeom>
          <a:solidFill>
            <a:schemeClr val="dk2"/>
          </a:solidFill>
          <a:ln cap="flat" cmpd="sng" w="25400">
            <a:solidFill>
              <a:srgbClr val="ACB5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Boxes">
  <p:cSld name="2 Content Boxes">
    <p:spTree>
      <p:nvGrpSpPr>
        <p:cNvPr id="675" name="Shape 675"/>
        <p:cNvGrpSpPr/>
        <p:nvPr/>
      </p:nvGrpSpPr>
      <p:grpSpPr>
        <a:xfrm>
          <a:off x="0" y="0"/>
          <a:ext cx="0" cy="0"/>
          <a:chOff x="0" y="0"/>
          <a:chExt cx="0" cy="0"/>
        </a:xfrm>
      </p:grpSpPr>
      <p:sp>
        <p:nvSpPr>
          <p:cNvPr id="676" name="Google Shape;676;p88"/>
          <p:cNvSpPr txBox="1"/>
          <p:nvPr>
            <p:ph idx="1" type="body"/>
          </p:nvPr>
        </p:nvSpPr>
        <p:spPr>
          <a:xfrm>
            <a:off x="22860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7" name="Google Shape;677;p8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78" name="Google Shape;678;p88"/>
          <p:cNvSpPr txBox="1"/>
          <p:nvPr>
            <p:ph idx="2" type="body"/>
          </p:nvPr>
        </p:nvSpPr>
        <p:spPr>
          <a:xfrm>
            <a:off x="4705350" y="1200149"/>
            <a:ext cx="4210050" cy="335799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9" name="Google Shape;679;p88"/>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Left">
  <p:cSld name="Content Box Left">
    <p:spTree>
      <p:nvGrpSpPr>
        <p:cNvPr id="680" name="Shape 680"/>
        <p:cNvGrpSpPr/>
        <p:nvPr/>
      </p:nvGrpSpPr>
      <p:grpSpPr>
        <a:xfrm>
          <a:off x="0" y="0"/>
          <a:ext cx="0" cy="0"/>
          <a:chOff x="0" y="0"/>
          <a:chExt cx="0" cy="0"/>
        </a:xfrm>
      </p:grpSpPr>
      <p:sp>
        <p:nvSpPr>
          <p:cNvPr id="681" name="Google Shape;681;p89"/>
          <p:cNvSpPr txBox="1"/>
          <p:nvPr>
            <p:ph idx="1" type="body"/>
          </p:nvPr>
        </p:nvSpPr>
        <p:spPr>
          <a:xfrm>
            <a:off x="228600" y="1200149"/>
            <a:ext cx="4210050" cy="338570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2" name="Google Shape;682;p8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83" name="Google Shape;683;p8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 Right">
  <p:cSld name="Content Box Right">
    <p:spTree>
      <p:nvGrpSpPr>
        <p:cNvPr id="684" name="Shape 684"/>
        <p:cNvGrpSpPr/>
        <p:nvPr/>
      </p:nvGrpSpPr>
      <p:grpSpPr>
        <a:xfrm>
          <a:off x="0" y="0"/>
          <a:ext cx="0" cy="0"/>
          <a:chOff x="0" y="0"/>
          <a:chExt cx="0" cy="0"/>
        </a:xfrm>
      </p:grpSpPr>
      <p:sp>
        <p:nvSpPr>
          <p:cNvPr id="685" name="Google Shape;685;p9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86" name="Google Shape;686;p90"/>
          <p:cNvSpPr txBox="1"/>
          <p:nvPr>
            <p:ph idx="1" type="body"/>
          </p:nvPr>
        </p:nvSpPr>
        <p:spPr>
          <a:xfrm>
            <a:off x="4705350" y="1200149"/>
            <a:ext cx="4210050"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7" name="Google Shape;687;p90"/>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Right Image">
  <p:cSld name="Content with Right Image">
    <p:spTree>
      <p:nvGrpSpPr>
        <p:cNvPr id="688" name="Shape 688"/>
        <p:cNvGrpSpPr/>
        <p:nvPr/>
      </p:nvGrpSpPr>
      <p:grpSpPr>
        <a:xfrm>
          <a:off x="0" y="0"/>
          <a:ext cx="0" cy="0"/>
          <a:chOff x="0" y="0"/>
          <a:chExt cx="0" cy="0"/>
        </a:xfrm>
      </p:grpSpPr>
      <p:sp>
        <p:nvSpPr>
          <p:cNvPr id="689" name="Google Shape;689;p91"/>
          <p:cNvSpPr/>
          <p:nvPr/>
        </p:nvSpPr>
        <p:spPr>
          <a:xfrm>
            <a:off x="5187778" y="0"/>
            <a:ext cx="3956222"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91"/>
          <p:cNvSpPr txBox="1"/>
          <p:nvPr>
            <p:ph idx="1" type="body"/>
          </p:nvPr>
        </p:nvSpPr>
        <p:spPr>
          <a:xfrm>
            <a:off x="228600" y="1200149"/>
            <a:ext cx="495917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9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92" name="Google Shape;692;p91"/>
          <p:cNvSpPr/>
          <p:nvPr>
            <p:ph idx="2" type="pic"/>
          </p:nvPr>
        </p:nvSpPr>
        <p:spPr>
          <a:xfrm>
            <a:off x="5419724" y="-1"/>
            <a:ext cx="3724275" cy="4587875"/>
          </a:xfrm>
          <a:prstGeom prst="rect">
            <a:avLst/>
          </a:prstGeom>
          <a:noFill/>
          <a:ln>
            <a:noFill/>
          </a:ln>
        </p:spPr>
      </p:sp>
      <p:sp>
        <p:nvSpPr>
          <p:cNvPr id="693" name="Google Shape;693;p91"/>
          <p:cNvSpPr txBox="1"/>
          <p:nvPr>
            <p:ph type="title"/>
          </p:nvPr>
        </p:nvSpPr>
        <p:spPr>
          <a:xfrm>
            <a:off x="228601" y="233363"/>
            <a:ext cx="4959178"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Left Image">
  <p:cSld name="Content with Left Image">
    <p:spTree>
      <p:nvGrpSpPr>
        <p:cNvPr id="694" name="Shape 694"/>
        <p:cNvGrpSpPr/>
        <p:nvPr/>
      </p:nvGrpSpPr>
      <p:grpSpPr>
        <a:xfrm>
          <a:off x="0" y="0"/>
          <a:ext cx="0" cy="0"/>
          <a:chOff x="0" y="0"/>
          <a:chExt cx="0" cy="0"/>
        </a:xfrm>
      </p:grpSpPr>
      <p:sp>
        <p:nvSpPr>
          <p:cNvPr id="695" name="Google Shape;695;p92"/>
          <p:cNvSpPr/>
          <p:nvPr/>
        </p:nvSpPr>
        <p:spPr>
          <a:xfrm>
            <a:off x="0" y="0"/>
            <a:ext cx="3939746"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92"/>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92"/>
          <p:cNvSpPr txBox="1"/>
          <p:nvPr>
            <p:ph type="title"/>
          </p:nvPr>
        </p:nvSpPr>
        <p:spPr>
          <a:xfrm>
            <a:off x="3939746" y="227012"/>
            <a:ext cx="4975654" cy="738463"/>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92"/>
          <p:cNvSpPr txBox="1"/>
          <p:nvPr>
            <p:ph idx="1" type="body"/>
          </p:nvPr>
        </p:nvSpPr>
        <p:spPr>
          <a:xfrm>
            <a:off x="3939746" y="1200150"/>
            <a:ext cx="4975654" cy="3151188"/>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9" name="Google Shape;699;p9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00" name="Google Shape;700;p92"/>
          <p:cNvSpPr/>
          <p:nvPr>
            <p:ph idx="2" type="pic"/>
          </p:nvPr>
        </p:nvSpPr>
        <p:spPr>
          <a:xfrm>
            <a:off x="0" y="-1"/>
            <a:ext cx="3724275" cy="4587875"/>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with Title">
  <p:cSld name="Right Image with Title">
    <p:spTree>
      <p:nvGrpSpPr>
        <p:cNvPr id="701" name="Shape 701"/>
        <p:cNvGrpSpPr/>
        <p:nvPr/>
      </p:nvGrpSpPr>
      <p:grpSpPr>
        <a:xfrm>
          <a:off x="0" y="0"/>
          <a:ext cx="0" cy="0"/>
          <a:chOff x="0" y="0"/>
          <a:chExt cx="0" cy="0"/>
        </a:xfrm>
      </p:grpSpPr>
      <p:sp>
        <p:nvSpPr>
          <p:cNvPr id="702" name="Google Shape;702;p93"/>
          <p:cNvSpPr/>
          <p:nvPr/>
        </p:nvSpPr>
        <p:spPr>
          <a:xfrm>
            <a:off x="4361935" y="0"/>
            <a:ext cx="4782065"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93"/>
          <p:cNvSpPr txBox="1"/>
          <p:nvPr>
            <p:ph type="title"/>
          </p:nvPr>
        </p:nvSpPr>
        <p:spPr>
          <a:xfrm>
            <a:off x="228601" y="227012"/>
            <a:ext cx="4118020" cy="7384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4" name="Google Shape;704;p93"/>
          <p:cNvSpPr/>
          <p:nvPr>
            <p:ph idx="2" type="pic"/>
          </p:nvPr>
        </p:nvSpPr>
        <p:spPr>
          <a:xfrm>
            <a:off x="4572000" y="-1"/>
            <a:ext cx="4572000" cy="4587875"/>
          </a:xfrm>
          <a:prstGeom prst="rect">
            <a:avLst/>
          </a:prstGeom>
          <a:noFill/>
          <a:ln>
            <a:noFill/>
          </a:ln>
        </p:spPr>
      </p:sp>
      <p:sp>
        <p:nvSpPr>
          <p:cNvPr id="705" name="Google Shape;705;p9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Right Image">
  <p:cSld name="Content with Right Image">
    <p:spTree>
      <p:nvGrpSpPr>
        <p:cNvPr id="74" name="Shape 74"/>
        <p:cNvGrpSpPr/>
        <p:nvPr/>
      </p:nvGrpSpPr>
      <p:grpSpPr>
        <a:xfrm>
          <a:off x="0" y="0"/>
          <a:ext cx="0" cy="0"/>
          <a:chOff x="0" y="0"/>
          <a:chExt cx="0" cy="0"/>
        </a:xfrm>
      </p:grpSpPr>
      <p:sp>
        <p:nvSpPr>
          <p:cNvPr id="75" name="Google Shape;75;p10"/>
          <p:cNvSpPr/>
          <p:nvPr/>
        </p:nvSpPr>
        <p:spPr>
          <a:xfrm>
            <a:off x="5187778" y="0"/>
            <a:ext cx="3956222"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10"/>
          <p:cNvSpPr txBox="1"/>
          <p:nvPr>
            <p:ph idx="1" type="body"/>
          </p:nvPr>
        </p:nvSpPr>
        <p:spPr>
          <a:xfrm>
            <a:off x="228600" y="1200149"/>
            <a:ext cx="495917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10"/>
          <p:cNvSpPr/>
          <p:nvPr>
            <p:ph idx="2" type="pic"/>
          </p:nvPr>
        </p:nvSpPr>
        <p:spPr>
          <a:xfrm>
            <a:off x="5419724" y="-1"/>
            <a:ext cx="3724275" cy="4587875"/>
          </a:xfrm>
          <a:prstGeom prst="rect">
            <a:avLst/>
          </a:prstGeom>
          <a:noFill/>
          <a:ln>
            <a:noFill/>
          </a:ln>
        </p:spPr>
      </p:sp>
      <p:sp>
        <p:nvSpPr>
          <p:cNvPr id="79" name="Google Shape;79;p10"/>
          <p:cNvSpPr txBox="1"/>
          <p:nvPr>
            <p:ph type="title"/>
          </p:nvPr>
        </p:nvSpPr>
        <p:spPr>
          <a:xfrm>
            <a:off x="228601" y="233363"/>
            <a:ext cx="4959178"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ight Image with Title">
  <p:cSld name="1_Right Image with Title">
    <p:spTree>
      <p:nvGrpSpPr>
        <p:cNvPr id="706" name="Shape 706"/>
        <p:cNvGrpSpPr/>
        <p:nvPr/>
      </p:nvGrpSpPr>
      <p:grpSpPr>
        <a:xfrm>
          <a:off x="0" y="0"/>
          <a:ext cx="0" cy="0"/>
          <a:chOff x="0" y="0"/>
          <a:chExt cx="0" cy="0"/>
        </a:xfrm>
      </p:grpSpPr>
      <p:sp>
        <p:nvSpPr>
          <p:cNvPr id="707" name="Google Shape;707;p94"/>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94"/>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94"/>
          <p:cNvSpPr/>
          <p:nvPr>
            <p:ph idx="2" type="pic"/>
          </p:nvPr>
        </p:nvSpPr>
        <p:spPr>
          <a:xfrm>
            <a:off x="0" y="0"/>
            <a:ext cx="4572000" cy="4587875"/>
          </a:xfrm>
          <a:prstGeom prst="rect">
            <a:avLst/>
          </a:prstGeom>
          <a:noFill/>
          <a:ln>
            <a:noFill/>
          </a:ln>
        </p:spPr>
      </p:sp>
      <p:sp>
        <p:nvSpPr>
          <p:cNvPr id="710" name="Google Shape;710;p94"/>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Image">
  <p:cSld name="Content with Bottom Image">
    <p:spTree>
      <p:nvGrpSpPr>
        <p:cNvPr id="711" name="Shape 711"/>
        <p:cNvGrpSpPr/>
        <p:nvPr/>
      </p:nvGrpSpPr>
      <p:grpSpPr>
        <a:xfrm>
          <a:off x="0" y="0"/>
          <a:ext cx="0" cy="0"/>
          <a:chOff x="0" y="0"/>
          <a:chExt cx="0" cy="0"/>
        </a:xfrm>
      </p:grpSpPr>
      <p:sp>
        <p:nvSpPr>
          <p:cNvPr id="712" name="Google Shape;712;p95"/>
          <p:cNvSpPr txBox="1"/>
          <p:nvPr>
            <p:ph idx="1" type="body"/>
          </p:nvPr>
        </p:nvSpPr>
        <p:spPr>
          <a:xfrm>
            <a:off x="228600" y="1200151"/>
            <a:ext cx="8686800" cy="146685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3" name="Google Shape;713;p95"/>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14" name="Google Shape;714;p95"/>
          <p:cNvSpPr/>
          <p:nvPr>
            <p:ph idx="2" type="pic"/>
          </p:nvPr>
        </p:nvSpPr>
        <p:spPr>
          <a:xfrm>
            <a:off x="0" y="2857499"/>
            <a:ext cx="9144000" cy="1730375"/>
          </a:xfrm>
          <a:prstGeom prst="rect">
            <a:avLst/>
          </a:prstGeom>
          <a:noFill/>
          <a:ln>
            <a:noFill/>
          </a:ln>
        </p:spPr>
      </p:sp>
      <p:sp>
        <p:nvSpPr>
          <p:cNvPr id="715" name="Google Shape;715;p9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 Image Row">
  <p:cSld name="2_5 Image Row">
    <p:spTree>
      <p:nvGrpSpPr>
        <p:cNvPr id="716" name="Shape 716"/>
        <p:cNvGrpSpPr/>
        <p:nvPr/>
      </p:nvGrpSpPr>
      <p:grpSpPr>
        <a:xfrm>
          <a:off x="0" y="0"/>
          <a:ext cx="0" cy="0"/>
          <a:chOff x="0" y="0"/>
          <a:chExt cx="0" cy="0"/>
        </a:xfrm>
      </p:grpSpPr>
      <p:sp>
        <p:nvSpPr>
          <p:cNvPr id="717" name="Google Shape;717;p96"/>
          <p:cNvSpPr/>
          <p:nvPr>
            <p:ph idx="2" type="pic"/>
          </p:nvPr>
        </p:nvSpPr>
        <p:spPr>
          <a:xfrm>
            <a:off x="4700014" y="1200150"/>
            <a:ext cx="1979677" cy="841987"/>
          </a:xfrm>
          <a:prstGeom prst="rect">
            <a:avLst/>
          </a:prstGeom>
          <a:noFill/>
          <a:ln>
            <a:noFill/>
          </a:ln>
        </p:spPr>
      </p:sp>
      <p:sp>
        <p:nvSpPr>
          <p:cNvPr id="718" name="Google Shape;718;p96"/>
          <p:cNvSpPr/>
          <p:nvPr>
            <p:ph idx="3" type="pic"/>
          </p:nvPr>
        </p:nvSpPr>
        <p:spPr>
          <a:xfrm>
            <a:off x="4700014" y="2295732"/>
            <a:ext cx="1979677" cy="841987"/>
          </a:xfrm>
          <a:prstGeom prst="rect">
            <a:avLst/>
          </a:prstGeom>
          <a:noFill/>
          <a:ln>
            <a:noFill/>
          </a:ln>
        </p:spPr>
      </p:sp>
      <p:sp>
        <p:nvSpPr>
          <p:cNvPr id="719" name="Google Shape;719;p96"/>
          <p:cNvSpPr/>
          <p:nvPr>
            <p:ph idx="4" type="pic"/>
          </p:nvPr>
        </p:nvSpPr>
        <p:spPr>
          <a:xfrm>
            <a:off x="4700014" y="3506237"/>
            <a:ext cx="1979677" cy="841987"/>
          </a:xfrm>
          <a:prstGeom prst="rect">
            <a:avLst/>
          </a:prstGeom>
          <a:noFill/>
          <a:ln>
            <a:noFill/>
          </a:ln>
        </p:spPr>
      </p:sp>
      <p:sp>
        <p:nvSpPr>
          <p:cNvPr id="720" name="Google Shape;720;p96"/>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21" name="Google Shape;721;p96"/>
          <p:cNvSpPr/>
          <p:nvPr>
            <p:ph idx="5" type="pic"/>
          </p:nvPr>
        </p:nvSpPr>
        <p:spPr>
          <a:xfrm>
            <a:off x="228598" y="1200150"/>
            <a:ext cx="1979677" cy="841987"/>
          </a:xfrm>
          <a:prstGeom prst="rect">
            <a:avLst/>
          </a:prstGeom>
          <a:noFill/>
          <a:ln>
            <a:noFill/>
          </a:ln>
        </p:spPr>
      </p:sp>
      <p:sp>
        <p:nvSpPr>
          <p:cNvPr id="722" name="Google Shape;722;p96"/>
          <p:cNvSpPr/>
          <p:nvPr>
            <p:ph idx="6" type="pic"/>
          </p:nvPr>
        </p:nvSpPr>
        <p:spPr>
          <a:xfrm>
            <a:off x="228598" y="2295732"/>
            <a:ext cx="1979677" cy="841987"/>
          </a:xfrm>
          <a:prstGeom prst="rect">
            <a:avLst/>
          </a:prstGeom>
          <a:noFill/>
          <a:ln>
            <a:noFill/>
          </a:ln>
        </p:spPr>
      </p:sp>
      <p:sp>
        <p:nvSpPr>
          <p:cNvPr id="723" name="Google Shape;723;p96"/>
          <p:cNvSpPr/>
          <p:nvPr>
            <p:ph idx="7" type="pic"/>
          </p:nvPr>
        </p:nvSpPr>
        <p:spPr>
          <a:xfrm>
            <a:off x="228598" y="3509351"/>
            <a:ext cx="1979677" cy="841987"/>
          </a:xfrm>
          <a:prstGeom prst="rect">
            <a:avLst/>
          </a:prstGeom>
          <a:noFill/>
          <a:ln>
            <a:noFill/>
          </a:ln>
        </p:spPr>
      </p:sp>
      <p:sp>
        <p:nvSpPr>
          <p:cNvPr id="724" name="Google Shape;724;p96"/>
          <p:cNvSpPr/>
          <p:nvPr>
            <p:ph idx="8" type="pic"/>
          </p:nvPr>
        </p:nvSpPr>
        <p:spPr>
          <a:xfrm>
            <a:off x="2464306" y="1200150"/>
            <a:ext cx="1979677" cy="841987"/>
          </a:xfrm>
          <a:prstGeom prst="rect">
            <a:avLst/>
          </a:prstGeom>
          <a:noFill/>
          <a:ln>
            <a:noFill/>
          </a:ln>
        </p:spPr>
      </p:sp>
      <p:sp>
        <p:nvSpPr>
          <p:cNvPr id="725" name="Google Shape;725;p96"/>
          <p:cNvSpPr/>
          <p:nvPr>
            <p:ph idx="9" type="pic"/>
          </p:nvPr>
        </p:nvSpPr>
        <p:spPr>
          <a:xfrm>
            <a:off x="2464306" y="2295732"/>
            <a:ext cx="1979677" cy="841987"/>
          </a:xfrm>
          <a:prstGeom prst="rect">
            <a:avLst/>
          </a:prstGeom>
          <a:noFill/>
          <a:ln>
            <a:noFill/>
          </a:ln>
        </p:spPr>
      </p:sp>
      <p:sp>
        <p:nvSpPr>
          <p:cNvPr id="726" name="Google Shape;726;p96"/>
          <p:cNvSpPr/>
          <p:nvPr>
            <p:ph idx="13" type="pic"/>
          </p:nvPr>
        </p:nvSpPr>
        <p:spPr>
          <a:xfrm>
            <a:off x="2464306" y="3506237"/>
            <a:ext cx="1979677" cy="841987"/>
          </a:xfrm>
          <a:prstGeom prst="rect">
            <a:avLst/>
          </a:prstGeom>
          <a:noFill/>
          <a:ln>
            <a:noFill/>
          </a:ln>
        </p:spPr>
      </p:sp>
      <p:sp>
        <p:nvSpPr>
          <p:cNvPr id="727" name="Google Shape;727;p96"/>
          <p:cNvSpPr/>
          <p:nvPr>
            <p:ph idx="14" type="pic"/>
          </p:nvPr>
        </p:nvSpPr>
        <p:spPr>
          <a:xfrm>
            <a:off x="6935723" y="1200150"/>
            <a:ext cx="1979677" cy="841987"/>
          </a:xfrm>
          <a:prstGeom prst="rect">
            <a:avLst/>
          </a:prstGeom>
          <a:noFill/>
          <a:ln>
            <a:noFill/>
          </a:ln>
        </p:spPr>
      </p:sp>
      <p:sp>
        <p:nvSpPr>
          <p:cNvPr id="728" name="Google Shape;728;p96"/>
          <p:cNvSpPr/>
          <p:nvPr>
            <p:ph idx="15" type="pic"/>
          </p:nvPr>
        </p:nvSpPr>
        <p:spPr>
          <a:xfrm>
            <a:off x="6935723" y="2295732"/>
            <a:ext cx="1979677" cy="841987"/>
          </a:xfrm>
          <a:prstGeom prst="rect">
            <a:avLst/>
          </a:prstGeom>
          <a:noFill/>
          <a:ln>
            <a:noFill/>
          </a:ln>
        </p:spPr>
      </p:sp>
      <p:sp>
        <p:nvSpPr>
          <p:cNvPr id="729" name="Google Shape;729;p96"/>
          <p:cNvSpPr/>
          <p:nvPr>
            <p:ph idx="16" type="pic"/>
          </p:nvPr>
        </p:nvSpPr>
        <p:spPr>
          <a:xfrm>
            <a:off x="6935723" y="3506237"/>
            <a:ext cx="1979677" cy="841987"/>
          </a:xfrm>
          <a:prstGeom prst="rect">
            <a:avLst/>
          </a:prstGeom>
          <a:noFill/>
          <a:ln>
            <a:noFill/>
          </a:ln>
        </p:spPr>
      </p:sp>
      <p:sp>
        <p:nvSpPr>
          <p:cNvPr id="730" name="Google Shape;730;p9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731" name="Shape 731"/>
        <p:cNvGrpSpPr/>
        <p:nvPr/>
      </p:nvGrpSpPr>
      <p:grpSpPr>
        <a:xfrm>
          <a:off x="0" y="0"/>
          <a:ext cx="0" cy="0"/>
          <a:chOff x="0" y="0"/>
          <a:chExt cx="0" cy="0"/>
        </a:xfrm>
      </p:grpSpPr>
      <p:sp>
        <p:nvSpPr>
          <p:cNvPr id="732" name="Google Shape;732;p97"/>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97"/>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97"/>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35" name="Google Shape;735;p97"/>
          <p:cNvSpPr/>
          <p:nvPr>
            <p:ph idx="2" type="pic"/>
          </p:nvPr>
        </p:nvSpPr>
        <p:spPr>
          <a:xfrm>
            <a:off x="0" y="-1"/>
            <a:ext cx="9144000" cy="4587875"/>
          </a:xfrm>
          <a:prstGeom prst="rect">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with Title ">
  <p:cSld name="1_Image with Title ">
    <p:spTree>
      <p:nvGrpSpPr>
        <p:cNvPr id="736" name="Shape 736"/>
        <p:cNvGrpSpPr/>
        <p:nvPr/>
      </p:nvGrpSpPr>
      <p:grpSpPr>
        <a:xfrm>
          <a:off x="0" y="0"/>
          <a:ext cx="0" cy="0"/>
          <a:chOff x="0" y="0"/>
          <a:chExt cx="0" cy="0"/>
        </a:xfrm>
      </p:grpSpPr>
      <p:sp>
        <p:nvSpPr>
          <p:cNvPr id="737" name="Google Shape;737;p98"/>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 name="Google Shape;738;p98"/>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98"/>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40" name="Google Shape;740;p98"/>
          <p:cNvSpPr/>
          <p:nvPr>
            <p:ph idx="2" type="pic"/>
          </p:nvPr>
        </p:nvSpPr>
        <p:spPr>
          <a:xfrm>
            <a:off x="0" y="2293937"/>
            <a:ext cx="4572000" cy="2293938"/>
          </a:xfrm>
          <a:prstGeom prst="rect">
            <a:avLst/>
          </a:prstGeom>
          <a:noFill/>
          <a:ln>
            <a:noFill/>
          </a:ln>
        </p:spPr>
      </p:sp>
      <p:sp>
        <p:nvSpPr>
          <p:cNvPr id="741" name="Google Shape;741;p98"/>
          <p:cNvSpPr/>
          <p:nvPr>
            <p:ph idx="3" type="pic"/>
          </p:nvPr>
        </p:nvSpPr>
        <p:spPr>
          <a:xfrm>
            <a:off x="4572000" y="-1"/>
            <a:ext cx="4572000" cy="2293937"/>
          </a:xfrm>
          <a:prstGeom prst="rect">
            <a:avLst/>
          </a:prstGeom>
          <a:noFill/>
          <a:ln>
            <a:noFill/>
          </a:ln>
        </p:spPr>
      </p:sp>
      <p:sp>
        <p:nvSpPr>
          <p:cNvPr id="742" name="Google Shape;742;p98"/>
          <p:cNvSpPr/>
          <p:nvPr>
            <p:ph idx="4" type="pic"/>
          </p:nvPr>
        </p:nvSpPr>
        <p:spPr>
          <a:xfrm>
            <a:off x="4572000" y="2293937"/>
            <a:ext cx="4572000" cy="2293938"/>
          </a:xfrm>
          <a:prstGeom prst="rect">
            <a:avLst/>
          </a:prstGeom>
          <a:noFill/>
          <a:ln>
            <a:noFill/>
          </a:ln>
        </p:spPr>
      </p:sp>
      <p:sp>
        <p:nvSpPr>
          <p:cNvPr id="743" name="Google Shape;743;p98"/>
          <p:cNvSpPr/>
          <p:nvPr>
            <p:ph idx="5" type="pic"/>
          </p:nvPr>
        </p:nvSpPr>
        <p:spPr>
          <a:xfrm>
            <a:off x="0" y="0"/>
            <a:ext cx="4572000" cy="2293938"/>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with Captions ">
  <p:cSld name="3 Images with Captions ">
    <p:spTree>
      <p:nvGrpSpPr>
        <p:cNvPr id="744" name="Shape 744"/>
        <p:cNvGrpSpPr/>
        <p:nvPr/>
      </p:nvGrpSpPr>
      <p:grpSpPr>
        <a:xfrm>
          <a:off x="0" y="0"/>
          <a:ext cx="0" cy="0"/>
          <a:chOff x="0" y="0"/>
          <a:chExt cx="0" cy="0"/>
        </a:xfrm>
      </p:grpSpPr>
      <p:sp>
        <p:nvSpPr>
          <p:cNvPr id="745" name="Google Shape;745;p99"/>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99"/>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99"/>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48" name="Google Shape;748;p99"/>
          <p:cNvSpPr/>
          <p:nvPr>
            <p:ph idx="2" type="pic"/>
          </p:nvPr>
        </p:nvSpPr>
        <p:spPr>
          <a:xfrm>
            <a:off x="0" y="-1"/>
            <a:ext cx="3048000" cy="4587876"/>
          </a:xfrm>
          <a:prstGeom prst="rect">
            <a:avLst/>
          </a:prstGeom>
          <a:noFill/>
          <a:ln>
            <a:noFill/>
          </a:ln>
        </p:spPr>
      </p:sp>
      <p:sp>
        <p:nvSpPr>
          <p:cNvPr id="749" name="Google Shape;749;p99"/>
          <p:cNvSpPr/>
          <p:nvPr>
            <p:ph idx="3" type="pic"/>
          </p:nvPr>
        </p:nvSpPr>
        <p:spPr>
          <a:xfrm>
            <a:off x="3048000" y="-1"/>
            <a:ext cx="3048000" cy="4587876"/>
          </a:xfrm>
          <a:prstGeom prst="rect">
            <a:avLst/>
          </a:prstGeom>
          <a:noFill/>
          <a:ln>
            <a:noFill/>
          </a:ln>
        </p:spPr>
      </p:sp>
      <p:sp>
        <p:nvSpPr>
          <p:cNvPr id="750" name="Google Shape;750;p99"/>
          <p:cNvSpPr/>
          <p:nvPr>
            <p:ph idx="4" type="pic"/>
          </p:nvPr>
        </p:nvSpPr>
        <p:spPr>
          <a:xfrm>
            <a:off x="6096000" y="-1"/>
            <a:ext cx="3048000" cy="4587876"/>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51" name="Shape 751"/>
        <p:cNvGrpSpPr/>
        <p:nvPr/>
      </p:nvGrpSpPr>
      <p:grpSpPr>
        <a:xfrm>
          <a:off x="0" y="0"/>
          <a:ext cx="0" cy="0"/>
          <a:chOff x="0" y="0"/>
          <a:chExt cx="0" cy="0"/>
        </a:xfrm>
      </p:grpSpPr>
      <p:sp>
        <p:nvSpPr>
          <p:cNvPr id="752" name="Google Shape;752;p100"/>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100"/>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4" name="Google Shape;754;p100"/>
          <p:cNvGrpSpPr/>
          <p:nvPr/>
        </p:nvGrpSpPr>
        <p:grpSpPr>
          <a:xfrm>
            <a:off x="997768" y="233364"/>
            <a:ext cx="7148464" cy="4302162"/>
            <a:chOff x="773898" y="382213"/>
            <a:chExt cx="7596204" cy="4571625"/>
          </a:xfrm>
        </p:grpSpPr>
        <p:pic>
          <p:nvPicPr>
            <p:cNvPr id="755" name="Google Shape;755;p100"/>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756" name="Google Shape;756;p100"/>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757" name="Google Shape;757;p100"/>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58" name="Google Shape;758;p100"/>
          <p:cNvSpPr/>
          <p:nvPr>
            <p:ph idx="2" type="pic"/>
          </p:nvPr>
        </p:nvSpPr>
        <p:spPr>
          <a:xfrm>
            <a:off x="1877667" y="526801"/>
            <a:ext cx="5388667" cy="3372201"/>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759" name="Shape 759"/>
        <p:cNvGrpSpPr/>
        <p:nvPr/>
      </p:nvGrpSpPr>
      <p:grpSpPr>
        <a:xfrm>
          <a:off x="0" y="0"/>
          <a:ext cx="0" cy="0"/>
          <a:chOff x="0" y="0"/>
          <a:chExt cx="0" cy="0"/>
        </a:xfrm>
      </p:grpSpPr>
      <p:sp>
        <p:nvSpPr>
          <p:cNvPr id="760" name="Google Shape;760;p101"/>
          <p:cNvSpPr/>
          <p:nvPr/>
        </p:nvSpPr>
        <p:spPr>
          <a:xfrm>
            <a:off x="0" y="0"/>
            <a:ext cx="9144000" cy="1130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101"/>
          <p:cNvSpPr/>
          <p:nvPr/>
        </p:nvSpPr>
        <p:spPr>
          <a:xfrm>
            <a:off x="0" y="0"/>
            <a:ext cx="152400" cy="1276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62" name="Google Shape;762;p101"/>
          <p:cNvGrpSpPr/>
          <p:nvPr/>
        </p:nvGrpSpPr>
        <p:grpSpPr>
          <a:xfrm>
            <a:off x="1663157" y="233363"/>
            <a:ext cx="5817686" cy="4304234"/>
            <a:chOff x="1468253" y="382214"/>
            <a:chExt cx="6198780" cy="4586188"/>
          </a:xfrm>
        </p:grpSpPr>
        <p:pic>
          <p:nvPicPr>
            <p:cNvPr id="763" name="Google Shape;763;p101"/>
            <p:cNvPicPr preferRelativeResize="0"/>
            <p:nvPr/>
          </p:nvPicPr>
          <p:blipFill rotWithShape="1">
            <a:blip r:embed="rId2">
              <a:alphaModFix/>
            </a:blip>
            <a:srcRect b="0" l="0" r="0" t="0"/>
            <a:stretch/>
          </p:blipFill>
          <p:spPr>
            <a:xfrm>
              <a:off x="1468253" y="4761776"/>
              <a:ext cx="6198780" cy="206626"/>
            </a:xfrm>
            <a:prstGeom prst="rect">
              <a:avLst/>
            </a:prstGeom>
            <a:noFill/>
            <a:ln>
              <a:noFill/>
            </a:ln>
          </p:spPr>
        </p:pic>
        <p:pic>
          <p:nvPicPr>
            <p:cNvPr id="764" name="Google Shape;764;p101"/>
            <p:cNvPicPr preferRelativeResize="0"/>
            <p:nvPr/>
          </p:nvPicPr>
          <p:blipFill rotWithShape="1">
            <a:blip r:embed="rId3">
              <a:alphaModFix/>
            </a:blip>
            <a:srcRect b="0" l="0" r="0" t="0"/>
            <a:stretch/>
          </p:blipFill>
          <p:spPr>
            <a:xfrm rot="-5400000">
              <a:off x="2375351" y="-524870"/>
              <a:ext cx="4384585" cy="6198753"/>
            </a:xfrm>
            <a:prstGeom prst="rect">
              <a:avLst/>
            </a:prstGeom>
            <a:noFill/>
            <a:ln>
              <a:noFill/>
            </a:ln>
          </p:spPr>
        </p:pic>
      </p:grpSp>
      <p:sp>
        <p:nvSpPr>
          <p:cNvPr id="765" name="Google Shape;765;p101"/>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66" name="Google Shape;766;p101"/>
          <p:cNvSpPr/>
          <p:nvPr>
            <p:ph idx="2" type="pic"/>
          </p:nvPr>
        </p:nvSpPr>
        <p:spPr>
          <a:xfrm>
            <a:off x="2206103" y="506132"/>
            <a:ext cx="4748046" cy="3561034"/>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767" name="Shape 767"/>
        <p:cNvGrpSpPr/>
        <p:nvPr/>
      </p:nvGrpSpPr>
      <p:grpSpPr>
        <a:xfrm>
          <a:off x="0" y="0"/>
          <a:ext cx="0" cy="0"/>
          <a:chOff x="0" y="0"/>
          <a:chExt cx="0" cy="0"/>
        </a:xfrm>
      </p:grpSpPr>
      <p:grpSp>
        <p:nvGrpSpPr>
          <p:cNvPr id="768" name="Google Shape;768;p102"/>
          <p:cNvGrpSpPr/>
          <p:nvPr/>
        </p:nvGrpSpPr>
        <p:grpSpPr>
          <a:xfrm>
            <a:off x="230859" y="1200151"/>
            <a:ext cx="5460846" cy="3263390"/>
            <a:chOff x="773898" y="382213"/>
            <a:chExt cx="7596204" cy="4539476"/>
          </a:xfrm>
        </p:grpSpPr>
        <p:pic>
          <p:nvPicPr>
            <p:cNvPr id="769" name="Google Shape;769;p102"/>
            <p:cNvPicPr preferRelativeResize="0"/>
            <p:nvPr/>
          </p:nvPicPr>
          <p:blipFill rotWithShape="1">
            <a:blip r:embed="rId2">
              <a:alphaModFix/>
            </a:blip>
            <a:srcRect b="0" l="0" r="0" t="0"/>
            <a:stretch/>
          </p:blipFill>
          <p:spPr>
            <a:xfrm>
              <a:off x="773898" y="4742821"/>
              <a:ext cx="7596204" cy="178868"/>
            </a:xfrm>
            <a:prstGeom prst="rect">
              <a:avLst/>
            </a:prstGeom>
            <a:noFill/>
            <a:ln>
              <a:noFill/>
            </a:ln>
          </p:spPr>
        </p:pic>
        <p:pic>
          <p:nvPicPr>
            <p:cNvPr id="770" name="Google Shape;770;p102"/>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grpSp>
        <p:nvGrpSpPr>
          <p:cNvPr id="771" name="Google Shape;771;p102"/>
          <p:cNvGrpSpPr/>
          <p:nvPr/>
        </p:nvGrpSpPr>
        <p:grpSpPr>
          <a:xfrm>
            <a:off x="5429418" y="1709963"/>
            <a:ext cx="1867939" cy="2753579"/>
            <a:chOff x="571379" y="211137"/>
            <a:chExt cx="2928503" cy="4316987"/>
          </a:xfrm>
        </p:grpSpPr>
        <p:pic>
          <p:nvPicPr>
            <p:cNvPr id="772" name="Google Shape;772;p102"/>
            <p:cNvPicPr preferRelativeResize="0"/>
            <p:nvPr/>
          </p:nvPicPr>
          <p:blipFill rotWithShape="1">
            <a:blip r:embed="rId4">
              <a:alphaModFix/>
            </a:blip>
            <a:srcRect b="0" l="0" r="0" t="0"/>
            <a:stretch/>
          </p:blipFill>
          <p:spPr>
            <a:xfrm>
              <a:off x="571379" y="4338460"/>
              <a:ext cx="2928503" cy="189664"/>
            </a:xfrm>
            <a:prstGeom prst="rect">
              <a:avLst/>
            </a:prstGeom>
            <a:noFill/>
            <a:ln>
              <a:noFill/>
            </a:ln>
          </p:spPr>
        </p:pic>
        <p:pic>
          <p:nvPicPr>
            <p:cNvPr id="773" name="Google Shape;773;p102"/>
            <p:cNvPicPr preferRelativeResize="0"/>
            <p:nvPr/>
          </p:nvPicPr>
          <p:blipFill rotWithShape="1">
            <a:blip r:embed="rId5">
              <a:alphaModFix/>
            </a:blip>
            <a:srcRect b="0" l="0" r="0" t="0"/>
            <a:stretch/>
          </p:blipFill>
          <p:spPr>
            <a:xfrm>
              <a:off x="571379" y="211137"/>
              <a:ext cx="2928503" cy="4140201"/>
            </a:xfrm>
            <a:prstGeom prst="rect">
              <a:avLst/>
            </a:prstGeom>
            <a:noFill/>
            <a:ln>
              <a:noFill/>
            </a:ln>
          </p:spPr>
        </p:pic>
      </p:grpSp>
      <p:grpSp>
        <p:nvGrpSpPr>
          <p:cNvPr id="774" name="Google Shape;774;p102"/>
          <p:cNvGrpSpPr/>
          <p:nvPr/>
        </p:nvGrpSpPr>
        <p:grpSpPr>
          <a:xfrm>
            <a:off x="7535792" y="2581275"/>
            <a:ext cx="879944" cy="1882267"/>
            <a:chOff x="545623" y="211138"/>
            <a:chExt cx="2056299" cy="4398581"/>
          </a:xfrm>
        </p:grpSpPr>
        <p:pic>
          <p:nvPicPr>
            <p:cNvPr id="775" name="Google Shape;775;p102"/>
            <p:cNvPicPr preferRelativeResize="0"/>
            <p:nvPr/>
          </p:nvPicPr>
          <p:blipFill rotWithShape="1">
            <a:blip r:embed="rId6">
              <a:alphaModFix/>
            </a:blip>
            <a:srcRect b="0" l="0" r="0" t="0"/>
            <a:stretch/>
          </p:blipFill>
          <p:spPr>
            <a:xfrm>
              <a:off x="545623" y="4338460"/>
              <a:ext cx="2056299" cy="271259"/>
            </a:xfrm>
            <a:prstGeom prst="rect">
              <a:avLst/>
            </a:prstGeom>
            <a:noFill/>
            <a:ln>
              <a:noFill/>
            </a:ln>
          </p:spPr>
        </p:pic>
        <p:pic>
          <p:nvPicPr>
            <p:cNvPr id="776" name="Google Shape;776;p102"/>
            <p:cNvPicPr preferRelativeResize="0"/>
            <p:nvPr/>
          </p:nvPicPr>
          <p:blipFill rotWithShape="1">
            <a:blip r:embed="rId7">
              <a:alphaModFix/>
            </a:blip>
            <a:srcRect b="0" l="0" r="0" t="0"/>
            <a:stretch/>
          </p:blipFill>
          <p:spPr>
            <a:xfrm>
              <a:off x="545623" y="211138"/>
              <a:ext cx="2056299" cy="4140200"/>
            </a:xfrm>
            <a:prstGeom prst="rect">
              <a:avLst/>
            </a:prstGeom>
            <a:noFill/>
            <a:ln>
              <a:noFill/>
            </a:ln>
          </p:spPr>
        </p:pic>
      </p:grpSp>
      <p:sp>
        <p:nvSpPr>
          <p:cNvPr id="777" name="Google Shape;777;p102"/>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78" name="Google Shape;778;p102"/>
          <p:cNvSpPr/>
          <p:nvPr>
            <p:ph idx="2" type="pic"/>
          </p:nvPr>
        </p:nvSpPr>
        <p:spPr>
          <a:xfrm>
            <a:off x="5552664" y="1955462"/>
            <a:ext cx="1616207" cy="2154944"/>
          </a:xfrm>
          <a:prstGeom prst="rect">
            <a:avLst/>
          </a:prstGeom>
          <a:noFill/>
          <a:ln>
            <a:noFill/>
          </a:ln>
        </p:spPr>
      </p:sp>
      <p:sp>
        <p:nvSpPr>
          <p:cNvPr id="779" name="Google Shape;779;p102"/>
          <p:cNvSpPr/>
          <p:nvPr>
            <p:ph idx="3" type="pic"/>
          </p:nvPr>
        </p:nvSpPr>
        <p:spPr>
          <a:xfrm>
            <a:off x="899241" y="1429970"/>
            <a:ext cx="4118321" cy="2570051"/>
          </a:xfrm>
          <a:prstGeom prst="rect">
            <a:avLst/>
          </a:prstGeom>
          <a:noFill/>
          <a:ln>
            <a:noFill/>
          </a:ln>
        </p:spPr>
      </p:sp>
      <p:sp>
        <p:nvSpPr>
          <p:cNvPr id="780" name="Google Shape;780;p102"/>
          <p:cNvSpPr/>
          <p:nvPr>
            <p:ph idx="4" type="pic"/>
          </p:nvPr>
        </p:nvSpPr>
        <p:spPr>
          <a:xfrm>
            <a:off x="7596214" y="2787590"/>
            <a:ext cx="757559" cy="1346772"/>
          </a:xfrm>
          <a:prstGeom prst="rect">
            <a:avLst/>
          </a:prstGeom>
          <a:noFill/>
          <a:ln>
            <a:noFill/>
          </a:ln>
        </p:spPr>
      </p:sp>
      <p:sp>
        <p:nvSpPr>
          <p:cNvPr id="781" name="Google Shape;781;p10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Box Left">
  <p:cSld name="1_Content Box Left">
    <p:spTree>
      <p:nvGrpSpPr>
        <p:cNvPr id="782" name="Shape 782"/>
        <p:cNvGrpSpPr/>
        <p:nvPr/>
      </p:nvGrpSpPr>
      <p:grpSpPr>
        <a:xfrm>
          <a:off x="0" y="0"/>
          <a:ext cx="0" cy="0"/>
          <a:chOff x="0" y="0"/>
          <a:chExt cx="0" cy="0"/>
        </a:xfrm>
      </p:grpSpPr>
      <p:grpSp>
        <p:nvGrpSpPr>
          <p:cNvPr id="783" name="Google Shape;783;p103"/>
          <p:cNvGrpSpPr/>
          <p:nvPr/>
        </p:nvGrpSpPr>
        <p:grpSpPr>
          <a:xfrm>
            <a:off x="3452453" y="1200150"/>
            <a:ext cx="5462947" cy="3287767"/>
            <a:chOff x="773898" y="382213"/>
            <a:chExt cx="7596204" cy="4571625"/>
          </a:xfrm>
        </p:grpSpPr>
        <p:pic>
          <p:nvPicPr>
            <p:cNvPr id="784" name="Google Shape;784;p103"/>
            <p:cNvPicPr preferRelativeResize="0"/>
            <p:nvPr/>
          </p:nvPicPr>
          <p:blipFill rotWithShape="1">
            <a:blip r:embed="rId2">
              <a:alphaModFix/>
            </a:blip>
            <a:srcRect b="0" l="0" r="0" t="0"/>
            <a:stretch/>
          </p:blipFill>
          <p:spPr>
            <a:xfrm>
              <a:off x="773898" y="4742822"/>
              <a:ext cx="7596204" cy="211016"/>
            </a:xfrm>
            <a:prstGeom prst="rect">
              <a:avLst/>
            </a:prstGeom>
            <a:noFill/>
            <a:ln>
              <a:noFill/>
            </a:ln>
          </p:spPr>
        </p:pic>
        <p:pic>
          <p:nvPicPr>
            <p:cNvPr id="785" name="Google Shape;785;p103"/>
            <p:cNvPicPr preferRelativeResize="0"/>
            <p:nvPr/>
          </p:nvPicPr>
          <p:blipFill rotWithShape="1">
            <a:blip r:embed="rId3">
              <a:alphaModFix/>
            </a:blip>
            <a:srcRect b="0" l="0" r="0" t="0"/>
            <a:stretch/>
          </p:blipFill>
          <p:spPr>
            <a:xfrm>
              <a:off x="773899" y="382213"/>
              <a:ext cx="7596203" cy="4370657"/>
            </a:xfrm>
            <a:prstGeom prst="rect">
              <a:avLst/>
            </a:prstGeom>
            <a:noFill/>
            <a:ln>
              <a:noFill/>
            </a:ln>
          </p:spPr>
        </p:pic>
      </p:grpSp>
      <p:sp>
        <p:nvSpPr>
          <p:cNvPr id="786" name="Google Shape;786;p103"/>
          <p:cNvSpPr txBox="1"/>
          <p:nvPr>
            <p:ph idx="1" type="body"/>
          </p:nvPr>
        </p:nvSpPr>
        <p:spPr>
          <a:xfrm>
            <a:off x="228600" y="1200149"/>
            <a:ext cx="3001488" cy="3151189"/>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4"/>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7" name="Google Shape;787;p103"/>
          <p:cNvSpPr txBox="1"/>
          <p:nvPr>
            <p:ph idx="12" type="sldNum"/>
          </p:nvPr>
        </p:nvSpPr>
        <p:spPr>
          <a:xfrm>
            <a:off x="-1" y="4775510"/>
            <a:ext cx="557784" cy="36799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88" name="Google Shape;788;p103"/>
          <p:cNvSpPr/>
          <p:nvPr>
            <p:ph idx="2" type="pic"/>
          </p:nvPr>
        </p:nvSpPr>
        <p:spPr>
          <a:xfrm>
            <a:off x="4127960" y="1431709"/>
            <a:ext cx="4119494" cy="2569960"/>
          </a:xfrm>
          <a:prstGeom prst="rect">
            <a:avLst/>
          </a:prstGeom>
          <a:noFill/>
          <a:ln>
            <a:noFill/>
          </a:ln>
        </p:spPr>
      </p:sp>
      <p:sp>
        <p:nvSpPr>
          <p:cNvPr id="789" name="Google Shape;789;p10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1" Type="http://schemas.openxmlformats.org/officeDocument/2006/relationships/image" Target="../media/image11.jpg"/><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slideLayout" Target="../slideLayouts/slideLayout6.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5" Type="http://schemas.openxmlformats.org/officeDocument/2006/relationships/slideLayout" Target="../slideLayouts/slideLayout2.xml"/><Relationship Id="rId6" Type="http://schemas.openxmlformats.org/officeDocument/2006/relationships/slideLayout" Target="../slideLayouts/slideLayout3.xml"/><Relationship Id="rId29" Type="http://schemas.openxmlformats.org/officeDocument/2006/relationships/slideLayout" Target="../slideLayouts/slideLayout26.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theme" Target="../theme/theme2.xml"/><Relationship Id="rId30" Type="http://schemas.openxmlformats.org/officeDocument/2006/relationships/slideLayout" Target="../slideLayouts/slideLayout2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image" Target="../media/image11.jpg"/><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slideLayout" Target="../slideLayouts/slideLayout53.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0" Type="http://schemas.openxmlformats.org/officeDocument/2006/relationships/theme" Target="../theme/theme1.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1" Type="http://schemas.openxmlformats.org/officeDocument/2006/relationships/image" Target="../media/image11.jpg"/><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slideLayout" Target="../slideLayouts/slideLayout54.xml"/><Relationship Id="rId9" Type="http://schemas.openxmlformats.org/officeDocument/2006/relationships/slideLayout" Target="../slideLayouts/slideLayout59.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5" Type="http://schemas.openxmlformats.org/officeDocument/2006/relationships/slideLayout" Target="../slideLayouts/slideLayout55.xml"/><Relationship Id="rId6" Type="http://schemas.openxmlformats.org/officeDocument/2006/relationships/slideLayout" Target="../slideLayouts/slideLayout56.xml"/><Relationship Id="rId29" Type="http://schemas.openxmlformats.org/officeDocument/2006/relationships/theme" Target="../theme/theme4.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image" Target="../media/image11.jpg"/><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slideLayout" Target="../slideLayouts/slideLayout79.xml"/><Relationship Id="rId9" Type="http://schemas.openxmlformats.org/officeDocument/2006/relationships/slideLayout" Target="../slideLayouts/slideLayout84.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5" Type="http://schemas.openxmlformats.org/officeDocument/2006/relationships/slideLayout" Target="../slideLayouts/slideLayout80.xml"/><Relationship Id="rId6" Type="http://schemas.openxmlformats.org/officeDocument/2006/relationships/slideLayout" Target="../slideLayouts/slideLayout81.xml"/><Relationship Id="rId29" Type="http://schemas.openxmlformats.org/officeDocument/2006/relationships/theme" Target="../theme/theme5.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תמונה שמכילה בניין&#10;&#10;התיאור נוצר באופן אוטומטי" id="10" name="Google Shape;10;p1"/>
          <p:cNvPicPr preferRelativeResize="0"/>
          <p:nvPr/>
        </p:nvPicPr>
        <p:blipFill rotWithShape="1">
          <a:blip r:embed="rId1">
            <a:alphaModFix/>
          </a:blip>
          <a:srcRect b="0" l="0" r="0" t="0"/>
          <a:stretch/>
        </p:blipFill>
        <p:spPr>
          <a:xfrm>
            <a:off x="-10377" y="-11994"/>
            <a:ext cx="9154377" cy="5163640"/>
          </a:xfrm>
          <a:prstGeom prst="rect">
            <a:avLst/>
          </a:prstGeom>
          <a:noFill/>
          <a:ln>
            <a:noFill/>
          </a:ln>
        </p:spPr>
      </p:pic>
      <p:pic>
        <p:nvPicPr>
          <p:cNvPr id="11" name="Google Shape;11;p1"/>
          <p:cNvPicPr preferRelativeResize="0"/>
          <p:nvPr/>
        </p:nvPicPr>
        <p:blipFill rotWithShape="1">
          <a:blip r:embed="rId2">
            <a:alphaModFix/>
          </a:blip>
          <a:srcRect b="0" l="0" r="11066" t="89167"/>
          <a:stretch/>
        </p:blipFill>
        <p:spPr>
          <a:xfrm>
            <a:off x="-1" y="4772608"/>
            <a:ext cx="9144001" cy="370891"/>
          </a:xfrm>
          <a:prstGeom prst="rect">
            <a:avLst/>
          </a:prstGeom>
          <a:noFill/>
          <a:ln>
            <a:noFill/>
          </a:ln>
        </p:spPr>
      </p:pic>
      <p:sp>
        <p:nvSpPr>
          <p:cNvPr id="12" name="Google Shape;12;p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marR="0" rtl="0" algn="l">
              <a:lnSpc>
                <a:spcPct val="90000"/>
              </a:lnSpc>
              <a:spcBef>
                <a:spcPts val="0"/>
              </a:spcBef>
              <a:spcAft>
                <a:spcPts val="0"/>
              </a:spcAft>
              <a:buClr>
                <a:schemeClr val="dk2"/>
              </a:buClr>
              <a:buSzPts val="2400"/>
              <a:buFont typeface="Calibri"/>
              <a:buNone/>
              <a:defRPr b="1" i="0" sz="24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200"/>
              </a:spcBef>
              <a:spcAft>
                <a:spcPts val="0"/>
              </a:spcAft>
              <a:buClr>
                <a:schemeClr val="lt2"/>
              </a:buClr>
              <a:buSzPts val="2000"/>
              <a:buFont typeface="Arimo"/>
              <a:buChar char="4"/>
              <a:defRPr b="0" i="0" sz="2000" u="none" cap="none" strike="noStrike">
                <a:solidFill>
                  <a:schemeClr val="dk2"/>
                </a:solidFill>
                <a:latin typeface="Calibri"/>
                <a:ea typeface="Calibri"/>
                <a:cs typeface="Calibri"/>
                <a:sym typeface="Calibri"/>
              </a:defRPr>
            </a:lvl1pPr>
            <a:lvl2pPr indent="-342900" lvl="1" marL="914400"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indent="-330200" lvl="2" marL="1371600"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1"/>
          <p:cNvSpPr/>
          <p:nvPr/>
        </p:nvSpPr>
        <p:spPr>
          <a:xfrm>
            <a:off x="-1" y="4775510"/>
            <a:ext cx="9144001" cy="367989"/>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5" name="Google Shape;15;p1"/>
          <p:cNvCxnSpPr/>
          <p:nvPr/>
        </p:nvCxnSpPr>
        <p:spPr>
          <a:xfrm rot="10800000">
            <a:off x="246530" y="968375"/>
            <a:ext cx="6184498" cy="0"/>
          </a:xfrm>
          <a:prstGeom prst="straightConnector1">
            <a:avLst/>
          </a:prstGeom>
          <a:noFill/>
          <a:ln cap="flat" cmpd="sng" w="12700">
            <a:solidFill>
              <a:schemeClr val="dk2"/>
            </a:solidFill>
            <a:prstDash val="solid"/>
            <a:round/>
            <a:headEnd len="sm" w="sm" type="none"/>
            <a:tailEnd len="sm" w="sm" type="none"/>
          </a:ln>
        </p:spPr>
      </p:cxnSp>
      <p:cxnSp>
        <p:nvCxnSpPr>
          <p:cNvPr id="16" name="Google Shape;16;p1"/>
          <p:cNvCxnSpPr/>
          <p:nvPr/>
        </p:nvCxnSpPr>
        <p:spPr>
          <a:xfrm rot="10800000">
            <a:off x="-1" y="4776788"/>
            <a:ext cx="9144001" cy="0"/>
          </a:xfrm>
          <a:prstGeom prst="straightConnector1">
            <a:avLst/>
          </a:prstGeom>
          <a:noFill/>
          <a:ln cap="flat" cmpd="sng" w="9525">
            <a:solidFill>
              <a:srgbClr val="7F7F7F"/>
            </a:solidFill>
            <a:prstDash val="solid"/>
            <a:round/>
            <a:headEnd len="sm" w="sm" type="none"/>
            <a:tailEnd len="sm" w="sm" type="none"/>
          </a:ln>
        </p:spPr>
      </p:cxnSp>
      <p:sp>
        <p:nvSpPr>
          <p:cNvPr id="17" name="Google Shape;17;p1"/>
          <p:cNvSpPr txBox="1"/>
          <p:nvPr/>
        </p:nvSpPr>
        <p:spPr>
          <a:xfrm>
            <a:off x="0" y="4803666"/>
            <a:ext cx="3675632" cy="32713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Introduction to AI 236501</a:t>
            </a:r>
            <a:endParaRPr/>
          </a:p>
        </p:txBody>
      </p:sp>
      <p:sp>
        <p:nvSpPr>
          <p:cNvPr id="18" name="Google Shape;18;p1"/>
          <p:cNvSpPr txBox="1"/>
          <p:nvPr/>
        </p:nvSpPr>
        <p:spPr>
          <a:xfrm>
            <a:off x="3686008" y="4782867"/>
            <a:ext cx="2053641" cy="367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Oren Salzman &amp; Sarah Keren</a:t>
            </a:r>
            <a:endParaRPr/>
          </a:p>
        </p:txBody>
      </p:sp>
      <p:cxnSp>
        <p:nvCxnSpPr>
          <p:cNvPr id="19" name="Google Shape;19;p1" title="whiteback"/>
          <p:cNvCxnSpPr/>
          <p:nvPr/>
        </p:nvCxnSpPr>
        <p:spPr>
          <a:xfrm rot="10800000">
            <a:off x="3675635" y="4825628"/>
            <a:ext cx="0" cy="301624"/>
          </a:xfrm>
          <a:prstGeom prst="straightConnector1">
            <a:avLst/>
          </a:prstGeom>
          <a:noFill/>
          <a:ln cap="flat" cmpd="sng" w="9525">
            <a:solidFill>
              <a:srgbClr val="7F7F7F"/>
            </a:solidFill>
            <a:prstDash val="solid"/>
            <a:round/>
            <a:headEnd len="sm" w="sm" type="none"/>
            <a:tailEnd len="sm" w="sm" type="none"/>
          </a:ln>
        </p:spPr>
      </p:cxnSp>
      <p:cxnSp>
        <p:nvCxnSpPr>
          <p:cNvPr id="20" name="Google Shape;20;p1"/>
          <p:cNvCxnSpPr/>
          <p:nvPr/>
        </p:nvCxnSpPr>
        <p:spPr>
          <a:xfrm rot="10800000">
            <a:off x="1039792" y="551663"/>
            <a:ext cx="0" cy="368503"/>
          </a:xfrm>
          <a:prstGeom prst="straightConnector1">
            <a:avLst/>
          </a:prstGeom>
          <a:noFill/>
          <a:ln cap="flat" cmpd="sng" w="12700">
            <a:solidFill>
              <a:schemeClr val="accent1"/>
            </a:solidFill>
            <a:prstDash val="solid"/>
            <a:round/>
            <a:headEnd len="sm" w="sm" type="none"/>
            <a:tailEnd len="sm" w="sm" type="none"/>
          </a:ln>
        </p:spPr>
      </p:cxnSp>
      <p:cxnSp>
        <p:nvCxnSpPr>
          <p:cNvPr id="21" name="Google Shape;21;p1" title="whiteback"/>
          <p:cNvCxnSpPr/>
          <p:nvPr/>
        </p:nvCxnSpPr>
        <p:spPr>
          <a:xfrm rot="10800000">
            <a:off x="5729273" y="4825628"/>
            <a:ext cx="0" cy="301624"/>
          </a:xfrm>
          <a:prstGeom prst="straightConnector1">
            <a:avLst/>
          </a:prstGeom>
          <a:noFill/>
          <a:ln cap="flat" cmpd="sng" w="9525">
            <a:solidFill>
              <a:srgbClr val="7F7F7F"/>
            </a:solidFill>
            <a:prstDash val="solid"/>
            <a:round/>
            <a:headEnd len="sm" w="sm" type="none"/>
            <a:tailEnd len="sm" w="sm" type="none"/>
          </a:ln>
        </p:spPr>
      </p:cxnSp>
      <p:pic>
        <p:nvPicPr>
          <p:cNvPr id="22" name="Google Shape;22;p1"/>
          <p:cNvPicPr preferRelativeResize="0"/>
          <p:nvPr/>
        </p:nvPicPr>
        <p:blipFill rotWithShape="1">
          <a:blip r:embed="rId3">
            <a:alphaModFix/>
          </a:blip>
          <a:srcRect b="0" l="0" r="0" t="0"/>
          <a:stretch/>
        </p:blipFill>
        <p:spPr>
          <a:xfrm>
            <a:off x="5978796" y="4870126"/>
            <a:ext cx="3054102" cy="237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pic>
        <p:nvPicPr>
          <p:cNvPr descr="תמונה שמכילה בניין&#10;&#10;התיאור נוצר באופן אוטומטי" id="218" name="Google Shape;218;p29"/>
          <p:cNvPicPr preferRelativeResize="0"/>
          <p:nvPr/>
        </p:nvPicPr>
        <p:blipFill rotWithShape="1">
          <a:blip r:embed="rId1">
            <a:alphaModFix/>
          </a:blip>
          <a:srcRect b="0" l="0" r="0" t="0"/>
          <a:stretch/>
        </p:blipFill>
        <p:spPr>
          <a:xfrm>
            <a:off x="-10377" y="-11994"/>
            <a:ext cx="9154377" cy="5163640"/>
          </a:xfrm>
          <a:prstGeom prst="rect">
            <a:avLst/>
          </a:prstGeom>
          <a:noFill/>
          <a:ln>
            <a:noFill/>
          </a:ln>
        </p:spPr>
      </p:pic>
      <p:pic>
        <p:nvPicPr>
          <p:cNvPr id="219" name="Google Shape;219;p29"/>
          <p:cNvPicPr preferRelativeResize="0"/>
          <p:nvPr/>
        </p:nvPicPr>
        <p:blipFill rotWithShape="1">
          <a:blip r:embed="rId2">
            <a:alphaModFix/>
          </a:blip>
          <a:srcRect b="0" l="0" r="11066" t="89167"/>
          <a:stretch/>
        </p:blipFill>
        <p:spPr>
          <a:xfrm>
            <a:off x="-1" y="4772608"/>
            <a:ext cx="9144001" cy="370891"/>
          </a:xfrm>
          <a:prstGeom prst="rect">
            <a:avLst/>
          </a:prstGeom>
          <a:noFill/>
          <a:ln>
            <a:noFill/>
          </a:ln>
        </p:spPr>
      </p:pic>
      <p:sp>
        <p:nvSpPr>
          <p:cNvPr id="220" name="Google Shape;220;p2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marR="0" rtl="0" algn="l">
              <a:lnSpc>
                <a:spcPct val="90000"/>
              </a:lnSpc>
              <a:spcBef>
                <a:spcPts val="0"/>
              </a:spcBef>
              <a:spcAft>
                <a:spcPts val="0"/>
              </a:spcAft>
              <a:buClr>
                <a:schemeClr val="dk2"/>
              </a:buClr>
              <a:buSzPts val="2400"/>
              <a:buFont typeface="Calibri"/>
              <a:buNone/>
              <a:defRPr b="1" i="0" sz="24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1" name="Google Shape;221;p29"/>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200"/>
              </a:spcBef>
              <a:spcAft>
                <a:spcPts val="0"/>
              </a:spcAft>
              <a:buClr>
                <a:schemeClr val="lt2"/>
              </a:buClr>
              <a:buSzPts val="2000"/>
              <a:buFont typeface="Arimo"/>
              <a:buChar char="4"/>
              <a:defRPr b="0" i="0" sz="2000" u="none" cap="none" strike="noStrike">
                <a:solidFill>
                  <a:schemeClr val="dk2"/>
                </a:solidFill>
                <a:latin typeface="Calibri"/>
                <a:ea typeface="Calibri"/>
                <a:cs typeface="Calibri"/>
                <a:sym typeface="Calibri"/>
              </a:defRPr>
            </a:lvl1pPr>
            <a:lvl2pPr indent="-342900" lvl="1" marL="914400"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indent="-330200" lvl="2" marL="1371600"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2" name="Google Shape;222;p29"/>
          <p:cNvSpPr/>
          <p:nvPr/>
        </p:nvSpPr>
        <p:spPr>
          <a:xfrm>
            <a:off x="-1" y="4775510"/>
            <a:ext cx="9144001" cy="367989"/>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3" name="Google Shape;223;p29"/>
          <p:cNvCxnSpPr/>
          <p:nvPr/>
        </p:nvCxnSpPr>
        <p:spPr>
          <a:xfrm rot="10800000">
            <a:off x="246530" y="968375"/>
            <a:ext cx="6184498" cy="0"/>
          </a:xfrm>
          <a:prstGeom prst="straightConnector1">
            <a:avLst/>
          </a:prstGeom>
          <a:noFill/>
          <a:ln cap="flat" cmpd="sng" w="12700">
            <a:solidFill>
              <a:schemeClr val="dk2"/>
            </a:solidFill>
            <a:prstDash val="solid"/>
            <a:round/>
            <a:headEnd len="sm" w="sm" type="none"/>
            <a:tailEnd len="sm" w="sm" type="none"/>
          </a:ln>
        </p:spPr>
      </p:cxnSp>
      <p:cxnSp>
        <p:nvCxnSpPr>
          <p:cNvPr id="224" name="Google Shape;224;p29"/>
          <p:cNvCxnSpPr/>
          <p:nvPr/>
        </p:nvCxnSpPr>
        <p:spPr>
          <a:xfrm rot="10800000">
            <a:off x="-1" y="4776788"/>
            <a:ext cx="9144001" cy="0"/>
          </a:xfrm>
          <a:prstGeom prst="straightConnector1">
            <a:avLst/>
          </a:prstGeom>
          <a:noFill/>
          <a:ln cap="flat" cmpd="sng" w="9525">
            <a:solidFill>
              <a:srgbClr val="7F7F7F"/>
            </a:solidFill>
            <a:prstDash val="solid"/>
            <a:round/>
            <a:headEnd len="sm" w="sm" type="none"/>
            <a:tailEnd len="sm" w="sm" type="none"/>
          </a:ln>
        </p:spPr>
      </p:cxnSp>
      <p:sp>
        <p:nvSpPr>
          <p:cNvPr id="225" name="Google Shape;225;p29"/>
          <p:cNvSpPr txBox="1"/>
          <p:nvPr/>
        </p:nvSpPr>
        <p:spPr>
          <a:xfrm>
            <a:off x="0" y="4803666"/>
            <a:ext cx="3675632" cy="32713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Introduction to AI 236501</a:t>
            </a:r>
            <a:endParaRPr/>
          </a:p>
        </p:txBody>
      </p:sp>
      <p:sp>
        <p:nvSpPr>
          <p:cNvPr id="226" name="Google Shape;226;p29"/>
          <p:cNvSpPr txBox="1"/>
          <p:nvPr/>
        </p:nvSpPr>
        <p:spPr>
          <a:xfrm>
            <a:off x="3686008" y="4782867"/>
            <a:ext cx="2053641" cy="367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Oren Salzman &amp; Sarah Keren</a:t>
            </a:r>
            <a:endParaRPr/>
          </a:p>
        </p:txBody>
      </p:sp>
      <p:cxnSp>
        <p:nvCxnSpPr>
          <p:cNvPr id="227" name="Google Shape;227;p29" title="whiteback"/>
          <p:cNvCxnSpPr/>
          <p:nvPr/>
        </p:nvCxnSpPr>
        <p:spPr>
          <a:xfrm rot="10800000">
            <a:off x="3675635" y="4825628"/>
            <a:ext cx="0" cy="301624"/>
          </a:xfrm>
          <a:prstGeom prst="straightConnector1">
            <a:avLst/>
          </a:prstGeom>
          <a:noFill/>
          <a:ln cap="flat" cmpd="sng" w="9525">
            <a:solidFill>
              <a:srgbClr val="7F7F7F"/>
            </a:solidFill>
            <a:prstDash val="solid"/>
            <a:round/>
            <a:headEnd len="sm" w="sm" type="none"/>
            <a:tailEnd len="sm" w="sm" type="none"/>
          </a:ln>
        </p:spPr>
      </p:cxnSp>
      <p:cxnSp>
        <p:nvCxnSpPr>
          <p:cNvPr id="228" name="Google Shape;228;p29"/>
          <p:cNvCxnSpPr/>
          <p:nvPr/>
        </p:nvCxnSpPr>
        <p:spPr>
          <a:xfrm rot="10800000">
            <a:off x="1039792" y="551663"/>
            <a:ext cx="0" cy="368503"/>
          </a:xfrm>
          <a:prstGeom prst="straightConnector1">
            <a:avLst/>
          </a:prstGeom>
          <a:noFill/>
          <a:ln cap="flat" cmpd="sng" w="12700">
            <a:solidFill>
              <a:schemeClr val="accent1"/>
            </a:solidFill>
            <a:prstDash val="solid"/>
            <a:round/>
            <a:headEnd len="sm" w="sm" type="none"/>
            <a:tailEnd len="sm" w="sm" type="none"/>
          </a:ln>
        </p:spPr>
      </p:cxnSp>
      <p:cxnSp>
        <p:nvCxnSpPr>
          <p:cNvPr id="229" name="Google Shape;229;p29" title="whiteback"/>
          <p:cNvCxnSpPr/>
          <p:nvPr/>
        </p:nvCxnSpPr>
        <p:spPr>
          <a:xfrm rot="10800000">
            <a:off x="5729273" y="4825628"/>
            <a:ext cx="0" cy="301624"/>
          </a:xfrm>
          <a:prstGeom prst="straightConnector1">
            <a:avLst/>
          </a:prstGeom>
          <a:noFill/>
          <a:ln cap="flat" cmpd="sng" w="9525">
            <a:solidFill>
              <a:srgbClr val="7F7F7F"/>
            </a:solidFill>
            <a:prstDash val="solid"/>
            <a:round/>
            <a:headEnd len="sm" w="sm" type="none"/>
            <a:tailEnd len="sm" w="sm" type="none"/>
          </a:ln>
        </p:spPr>
      </p:cxnSp>
      <p:pic>
        <p:nvPicPr>
          <p:cNvPr id="230" name="Google Shape;230;p29"/>
          <p:cNvPicPr preferRelativeResize="0"/>
          <p:nvPr/>
        </p:nvPicPr>
        <p:blipFill rotWithShape="1">
          <a:blip r:embed="rId3">
            <a:alphaModFix/>
          </a:blip>
          <a:srcRect b="0" l="0" r="0" t="0"/>
          <a:stretch/>
        </p:blipFill>
        <p:spPr>
          <a:xfrm>
            <a:off x="5978796" y="4870126"/>
            <a:ext cx="3054102" cy="237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pic>
        <p:nvPicPr>
          <p:cNvPr descr="תמונה שמכילה בניין&#10;&#10;התיאור נוצר באופן אוטומטי" id="423" name="Google Shape;423;p56"/>
          <p:cNvPicPr preferRelativeResize="0"/>
          <p:nvPr/>
        </p:nvPicPr>
        <p:blipFill rotWithShape="1">
          <a:blip r:embed="rId1">
            <a:alphaModFix/>
          </a:blip>
          <a:srcRect b="0" l="0" r="0" t="0"/>
          <a:stretch/>
        </p:blipFill>
        <p:spPr>
          <a:xfrm>
            <a:off x="-10377" y="-11994"/>
            <a:ext cx="9154377" cy="5163640"/>
          </a:xfrm>
          <a:prstGeom prst="rect">
            <a:avLst/>
          </a:prstGeom>
          <a:noFill/>
          <a:ln>
            <a:noFill/>
          </a:ln>
        </p:spPr>
      </p:pic>
      <p:pic>
        <p:nvPicPr>
          <p:cNvPr id="424" name="Google Shape;424;p56"/>
          <p:cNvPicPr preferRelativeResize="0"/>
          <p:nvPr/>
        </p:nvPicPr>
        <p:blipFill rotWithShape="1">
          <a:blip r:embed="rId2">
            <a:alphaModFix/>
          </a:blip>
          <a:srcRect b="0" l="0" r="11066" t="89167"/>
          <a:stretch/>
        </p:blipFill>
        <p:spPr>
          <a:xfrm>
            <a:off x="-1" y="4772608"/>
            <a:ext cx="9144001" cy="370891"/>
          </a:xfrm>
          <a:prstGeom prst="rect">
            <a:avLst/>
          </a:prstGeom>
          <a:noFill/>
          <a:ln>
            <a:noFill/>
          </a:ln>
        </p:spPr>
      </p:pic>
      <p:sp>
        <p:nvSpPr>
          <p:cNvPr id="425" name="Google Shape;425;p5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marR="0" rtl="0" algn="l">
              <a:lnSpc>
                <a:spcPct val="90000"/>
              </a:lnSpc>
              <a:spcBef>
                <a:spcPts val="0"/>
              </a:spcBef>
              <a:spcAft>
                <a:spcPts val="0"/>
              </a:spcAft>
              <a:buClr>
                <a:schemeClr val="dk2"/>
              </a:buClr>
              <a:buSzPts val="2400"/>
              <a:buFont typeface="Calibri"/>
              <a:buNone/>
              <a:defRPr b="1" i="0" sz="24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6" name="Google Shape;426;p56"/>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200"/>
              </a:spcBef>
              <a:spcAft>
                <a:spcPts val="0"/>
              </a:spcAft>
              <a:buClr>
                <a:schemeClr val="lt2"/>
              </a:buClr>
              <a:buSzPts val="2000"/>
              <a:buFont typeface="Arimo"/>
              <a:buChar char="4"/>
              <a:defRPr b="0" i="0" sz="2000" u="none" cap="none" strike="noStrike">
                <a:solidFill>
                  <a:schemeClr val="dk2"/>
                </a:solidFill>
                <a:latin typeface="Calibri"/>
                <a:ea typeface="Calibri"/>
                <a:cs typeface="Calibri"/>
                <a:sym typeface="Calibri"/>
              </a:defRPr>
            </a:lvl1pPr>
            <a:lvl2pPr indent="-342900" lvl="1" marL="914400"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indent="-330200" lvl="2" marL="1371600"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7" name="Google Shape;427;p56"/>
          <p:cNvSpPr/>
          <p:nvPr/>
        </p:nvSpPr>
        <p:spPr>
          <a:xfrm>
            <a:off x="-1" y="4775510"/>
            <a:ext cx="9144001" cy="367989"/>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8" name="Google Shape;428;p56"/>
          <p:cNvCxnSpPr/>
          <p:nvPr/>
        </p:nvCxnSpPr>
        <p:spPr>
          <a:xfrm rot="10800000">
            <a:off x="246530" y="968375"/>
            <a:ext cx="6184498" cy="0"/>
          </a:xfrm>
          <a:prstGeom prst="straightConnector1">
            <a:avLst/>
          </a:prstGeom>
          <a:noFill/>
          <a:ln cap="flat" cmpd="sng" w="12700">
            <a:solidFill>
              <a:schemeClr val="dk2"/>
            </a:solidFill>
            <a:prstDash val="solid"/>
            <a:round/>
            <a:headEnd len="sm" w="sm" type="none"/>
            <a:tailEnd len="sm" w="sm" type="none"/>
          </a:ln>
        </p:spPr>
      </p:cxnSp>
      <p:cxnSp>
        <p:nvCxnSpPr>
          <p:cNvPr id="429" name="Google Shape;429;p56"/>
          <p:cNvCxnSpPr/>
          <p:nvPr/>
        </p:nvCxnSpPr>
        <p:spPr>
          <a:xfrm rot="10800000">
            <a:off x="-1" y="4776788"/>
            <a:ext cx="9144001" cy="0"/>
          </a:xfrm>
          <a:prstGeom prst="straightConnector1">
            <a:avLst/>
          </a:prstGeom>
          <a:noFill/>
          <a:ln cap="flat" cmpd="sng" w="9525">
            <a:solidFill>
              <a:srgbClr val="7F7F7F"/>
            </a:solidFill>
            <a:prstDash val="solid"/>
            <a:round/>
            <a:headEnd len="sm" w="sm" type="none"/>
            <a:tailEnd len="sm" w="sm" type="none"/>
          </a:ln>
        </p:spPr>
      </p:cxnSp>
      <p:sp>
        <p:nvSpPr>
          <p:cNvPr id="430" name="Google Shape;430;p56"/>
          <p:cNvSpPr txBox="1"/>
          <p:nvPr/>
        </p:nvSpPr>
        <p:spPr>
          <a:xfrm>
            <a:off x="0" y="4803666"/>
            <a:ext cx="3675632" cy="32713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2"/>
                </a:solidFill>
                <a:latin typeface="Calibri"/>
                <a:ea typeface="Calibri"/>
                <a:cs typeface="Calibri"/>
                <a:sym typeface="Calibri"/>
              </a:rPr>
              <a:t>Introduction to AI 236501</a:t>
            </a:r>
            <a:endParaRPr/>
          </a:p>
        </p:txBody>
      </p:sp>
      <p:sp>
        <p:nvSpPr>
          <p:cNvPr id="431" name="Google Shape;431;p56"/>
          <p:cNvSpPr txBox="1"/>
          <p:nvPr/>
        </p:nvSpPr>
        <p:spPr>
          <a:xfrm>
            <a:off x="3686008" y="4782867"/>
            <a:ext cx="2053641" cy="367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2"/>
                </a:solidFill>
                <a:latin typeface="Calibri"/>
                <a:ea typeface="Calibri"/>
                <a:cs typeface="Calibri"/>
                <a:sym typeface="Calibri"/>
              </a:rPr>
              <a:t>Oren Salzman &amp; Sarah Keren</a:t>
            </a:r>
            <a:endParaRPr/>
          </a:p>
        </p:txBody>
      </p:sp>
      <p:cxnSp>
        <p:nvCxnSpPr>
          <p:cNvPr id="432" name="Google Shape;432;p56" title="whiteback"/>
          <p:cNvCxnSpPr/>
          <p:nvPr/>
        </p:nvCxnSpPr>
        <p:spPr>
          <a:xfrm rot="10800000">
            <a:off x="3675635" y="4825628"/>
            <a:ext cx="0" cy="301624"/>
          </a:xfrm>
          <a:prstGeom prst="straightConnector1">
            <a:avLst/>
          </a:prstGeom>
          <a:noFill/>
          <a:ln cap="flat" cmpd="sng" w="9525">
            <a:solidFill>
              <a:srgbClr val="7F7F7F"/>
            </a:solidFill>
            <a:prstDash val="solid"/>
            <a:round/>
            <a:headEnd len="sm" w="sm" type="none"/>
            <a:tailEnd len="sm" w="sm" type="none"/>
          </a:ln>
        </p:spPr>
      </p:cxnSp>
      <p:cxnSp>
        <p:nvCxnSpPr>
          <p:cNvPr id="433" name="Google Shape;433;p56"/>
          <p:cNvCxnSpPr/>
          <p:nvPr/>
        </p:nvCxnSpPr>
        <p:spPr>
          <a:xfrm rot="10800000">
            <a:off x="1039792" y="551663"/>
            <a:ext cx="0" cy="368503"/>
          </a:xfrm>
          <a:prstGeom prst="straightConnector1">
            <a:avLst/>
          </a:prstGeom>
          <a:noFill/>
          <a:ln cap="flat" cmpd="sng" w="12700">
            <a:solidFill>
              <a:schemeClr val="accent1"/>
            </a:solidFill>
            <a:prstDash val="solid"/>
            <a:round/>
            <a:headEnd len="sm" w="sm" type="none"/>
            <a:tailEnd len="sm" w="sm" type="none"/>
          </a:ln>
        </p:spPr>
      </p:cxnSp>
      <p:cxnSp>
        <p:nvCxnSpPr>
          <p:cNvPr id="434" name="Google Shape;434;p56" title="whiteback"/>
          <p:cNvCxnSpPr/>
          <p:nvPr/>
        </p:nvCxnSpPr>
        <p:spPr>
          <a:xfrm rot="10800000">
            <a:off x="5729273" y="4825628"/>
            <a:ext cx="0" cy="301624"/>
          </a:xfrm>
          <a:prstGeom prst="straightConnector1">
            <a:avLst/>
          </a:prstGeom>
          <a:noFill/>
          <a:ln cap="flat" cmpd="sng" w="9525">
            <a:solidFill>
              <a:srgbClr val="7F7F7F"/>
            </a:solidFill>
            <a:prstDash val="solid"/>
            <a:round/>
            <a:headEnd len="sm" w="sm" type="none"/>
            <a:tailEnd len="sm" w="sm" type="none"/>
          </a:ln>
        </p:spPr>
      </p:cxnSp>
      <p:pic>
        <p:nvPicPr>
          <p:cNvPr id="435" name="Google Shape;435;p56"/>
          <p:cNvPicPr preferRelativeResize="0"/>
          <p:nvPr/>
        </p:nvPicPr>
        <p:blipFill rotWithShape="1">
          <a:blip r:embed="rId3">
            <a:alphaModFix/>
          </a:blip>
          <a:srcRect b="0" l="0" r="0" t="0"/>
          <a:stretch/>
        </p:blipFill>
        <p:spPr>
          <a:xfrm>
            <a:off x="5978796" y="4870126"/>
            <a:ext cx="3054102" cy="237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0" name="Shape 620"/>
        <p:cNvGrpSpPr/>
        <p:nvPr/>
      </p:nvGrpSpPr>
      <p:grpSpPr>
        <a:xfrm>
          <a:off x="0" y="0"/>
          <a:ext cx="0" cy="0"/>
          <a:chOff x="0" y="0"/>
          <a:chExt cx="0" cy="0"/>
        </a:xfrm>
      </p:grpSpPr>
      <p:pic>
        <p:nvPicPr>
          <p:cNvPr descr="תמונה שמכילה בניין&#10;&#10;התיאור נוצר באופן אוטומטי" id="621" name="Google Shape;621;p82"/>
          <p:cNvPicPr preferRelativeResize="0"/>
          <p:nvPr/>
        </p:nvPicPr>
        <p:blipFill rotWithShape="1">
          <a:blip r:embed="rId1">
            <a:alphaModFix/>
          </a:blip>
          <a:srcRect b="0" l="0" r="0" t="0"/>
          <a:stretch/>
        </p:blipFill>
        <p:spPr>
          <a:xfrm>
            <a:off x="-10377" y="-11994"/>
            <a:ext cx="9154377" cy="5163640"/>
          </a:xfrm>
          <a:prstGeom prst="rect">
            <a:avLst/>
          </a:prstGeom>
          <a:noFill/>
          <a:ln>
            <a:noFill/>
          </a:ln>
        </p:spPr>
      </p:pic>
      <p:pic>
        <p:nvPicPr>
          <p:cNvPr id="622" name="Google Shape;622;p82"/>
          <p:cNvPicPr preferRelativeResize="0"/>
          <p:nvPr/>
        </p:nvPicPr>
        <p:blipFill rotWithShape="1">
          <a:blip r:embed="rId2">
            <a:alphaModFix/>
          </a:blip>
          <a:srcRect b="0" l="0" r="11066" t="89167"/>
          <a:stretch/>
        </p:blipFill>
        <p:spPr>
          <a:xfrm>
            <a:off x="-1" y="4772608"/>
            <a:ext cx="9144001" cy="370891"/>
          </a:xfrm>
          <a:prstGeom prst="rect">
            <a:avLst/>
          </a:prstGeom>
          <a:noFill/>
          <a:ln>
            <a:noFill/>
          </a:ln>
        </p:spPr>
      </p:pic>
      <p:sp>
        <p:nvSpPr>
          <p:cNvPr id="623" name="Google Shape;623;p8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lvl1pPr lvl="0" marR="0" rtl="0" algn="l">
              <a:lnSpc>
                <a:spcPct val="90000"/>
              </a:lnSpc>
              <a:spcBef>
                <a:spcPts val="0"/>
              </a:spcBef>
              <a:spcAft>
                <a:spcPts val="0"/>
              </a:spcAft>
              <a:buClr>
                <a:schemeClr val="dk2"/>
              </a:buClr>
              <a:buSzPts val="2400"/>
              <a:buFont typeface="Calibri"/>
              <a:buNone/>
              <a:defRPr b="1" i="0" sz="24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4" name="Google Shape;624;p82"/>
          <p:cNvSpPr txBox="1"/>
          <p:nvPr>
            <p:ph idx="1" type="body"/>
          </p:nvPr>
        </p:nvSpPr>
        <p:spPr>
          <a:xfrm>
            <a:off x="360218" y="1200149"/>
            <a:ext cx="8555182" cy="3391681"/>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200"/>
              </a:spcBef>
              <a:spcAft>
                <a:spcPts val="0"/>
              </a:spcAft>
              <a:buClr>
                <a:schemeClr val="lt2"/>
              </a:buClr>
              <a:buSzPts val="2000"/>
              <a:buFont typeface="Arimo"/>
              <a:buChar char="4"/>
              <a:defRPr b="0" i="0" sz="2000" u="none" cap="none" strike="noStrike">
                <a:solidFill>
                  <a:schemeClr val="dk2"/>
                </a:solidFill>
                <a:latin typeface="Calibri"/>
                <a:ea typeface="Calibri"/>
                <a:cs typeface="Calibri"/>
                <a:sym typeface="Calibri"/>
              </a:defRPr>
            </a:lvl1pPr>
            <a:lvl2pPr indent="-342900" lvl="1" marL="914400" marR="0" rtl="0" algn="l">
              <a:lnSpc>
                <a:spcPct val="100000"/>
              </a:lnSpc>
              <a:spcBef>
                <a:spcPts val="600"/>
              </a:spcBef>
              <a:spcAft>
                <a:spcPts val="0"/>
              </a:spcAft>
              <a:buClr>
                <a:schemeClr val="lt2"/>
              </a:buClr>
              <a:buSzPts val="1800"/>
              <a:buFont typeface="Noto Sans Symbols"/>
              <a:buChar char="▪"/>
              <a:defRPr b="0" i="0" sz="1800" u="none" cap="none" strike="noStrike">
                <a:solidFill>
                  <a:schemeClr val="dk2"/>
                </a:solidFill>
                <a:latin typeface="Calibri"/>
                <a:ea typeface="Calibri"/>
                <a:cs typeface="Calibri"/>
                <a:sym typeface="Calibri"/>
              </a:defRPr>
            </a:lvl2pPr>
            <a:lvl3pPr indent="-330200" lvl="2" marL="1371600" marR="0" rtl="0" algn="l">
              <a:lnSpc>
                <a:spcPct val="100000"/>
              </a:lnSpc>
              <a:spcBef>
                <a:spcPts val="600"/>
              </a:spcBef>
              <a:spcAft>
                <a:spcPts val="0"/>
              </a:spcAft>
              <a:buClr>
                <a:schemeClr val="lt2"/>
              </a:buClr>
              <a:buSzPts val="1600"/>
              <a:buFont typeface="Courier New"/>
              <a:buChar char="-"/>
              <a:defRPr b="0" i="0" sz="1600" u="none" cap="none" strike="noStrike">
                <a:solidFill>
                  <a:schemeClr val="dk2"/>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lt2"/>
              </a:buClr>
              <a:buSzPts val="1400"/>
              <a:buFont typeface="Arial"/>
              <a:buChar char="•"/>
              <a:defRPr b="0" i="0" sz="1400" u="none" cap="none" strike="noStrike">
                <a:solidFill>
                  <a:schemeClr val="dk2"/>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lt2"/>
              </a:buClr>
              <a:buSzPts val="1200"/>
              <a:buFont typeface="Arial"/>
              <a:buChar char="»"/>
              <a:defRPr b="0" i="0" sz="12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5" name="Google Shape;625;p82"/>
          <p:cNvSpPr/>
          <p:nvPr/>
        </p:nvSpPr>
        <p:spPr>
          <a:xfrm>
            <a:off x="-1" y="4775510"/>
            <a:ext cx="9144001" cy="367989"/>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626" name="Google Shape;626;p82"/>
          <p:cNvCxnSpPr/>
          <p:nvPr/>
        </p:nvCxnSpPr>
        <p:spPr>
          <a:xfrm rot="10800000">
            <a:off x="246530" y="968375"/>
            <a:ext cx="6184498" cy="0"/>
          </a:xfrm>
          <a:prstGeom prst="straightConnector1">
            <a:avLst/>
          </a:prstGeom>
          <a:noFill/>
          <a:ln cap="flat" cmpd="sng" w="12700">
            <a:solidFill>
              <a:schemeClr val="dk2"/>
            </a:solidFill>
            <a:prstDash val="solid"/>
            <a:round/>
            <a:headEnd len="sm" w="sm" type="none"/>
            <a:tailEnd len="sm" w="sm" type="none"/>
          </a:ln>
        </p:spPr>
      </p:cxnSp>
      <p:cxnSp>
        <p:nvCxnSpPr>
          <p:cNvPr id="627" name="Google Shape;627;p82"/>
          <p:cNvCxnSpPr/>
          <p:nvPr/>
        </p:nvCxnSpPr>
        <p:spPr>
          <a:xfrm rot="10800000">
            <a:off x="-1" y="4776788"/>
            <a:ext cx="9144001" cy="0"/>
          </a:xfrm>
          <a:prstGeom prst="straightConnector1">
            <a:avLst/>
          </a:prstGeom>
          <a:noFill/>
          <a:ln cap="flat" cmpd="sng" w="9525">
            <a:solidFill>
              <a:srgbClr val="7F7F7F"/>
            </a:solidFill>
            <a:prstDash val="solid"/>
            <a:round/>
            <a:headEnd len="sm" w="sm" type="none"/>
            <a:tailEnd len="sm" w="sm" type="none"/>
          </a:ln>
        </p:spPr>
      </p:cxnSp>
      <p:sp>
        <p:nvSpPr>
          <p:cNvPr id="628" name="Google Shape;628;p82"/>
          <p:cNvSpPr txBox="1"/>
          <p:nvPr/>
        </p:nvSpPr>
        <p:spPr>
          <a:xfrm>
            <a:off x="0" y="4803666"/>
            <a:ext cx="3675632" cy="32713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Introduction to AI 236501</a:t>
            </a:r>
            <a:endParaRPr/>
          </a:p>
        </p:txBody>
      </p:sp>
      <p:sp>
        <p:nvSpPr>
          <p:cNvPr id="629" name="Google Shape;629;p82"/>
          <p:cNvSpPr txBox="1"/>
          <p:nvPr/>
        </p:nvSpPr>
        <p:spPr>
          <a:xfrm>
            <a:off x="3686008" y="4782867"/>
            <a:ext cx="2053641" cy="367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chemeClr val="dk2"/>
                </a:solidFill>
                <a:latin typeface="Calibri"/>
                <a:ea typeface="Calibri"/>
                <a:cs typeface="Calibri"/>
                <a:sym typeface="Calibri"/>
              </a:rPr>
              <a:t>Oren Salzman &amp; Sarah Keren</a:t>
            </a:r>
            <a:endParaRPr/>
          </a:p>
        </p:txBody>
      </p:sp>
      <p:cxnSp>
        <p:nvCxnSpPr>
          <p:cNvPr id="630" name="Google Shape;630;p82" title="whiteback"/>
          <p:cNvCxnSpPr/>
          <p:nvPr/>
        </p:nvCxnSpPr>
        <p:spPr>
          <a:xfrm rot="10800000">
            <a:off x="3675635" y="4825628"/>
            <a:ext cx="0" cy="301624"/>
          </a:xfrm>
          <a:prstGeom prst="straightConnector1">
            <a:avLst/>
          </a:prstGeom>
          <a:noFill/>
          <a:ln cap="flat" cmpd="sng" w="9525">
            <a:solidFill>
              <a:srgbClr val="7F7F7F"/>
            </a:solidFill>
            <a:prstDash val="solid"/>
            <a:round/>
            <a:headEnd len="sm" w="sm" type="none"/>
            <a:tailEnd len="sm" w="sm" type="none"/>
          </a:ln>
        </p:spPr>
      </p:cxnSp>
      <p:cxnSp>
        <p:nvCxnSpPr>
          <p:cNvPr id="631" name="Google Shape;631;p82"/>
          <p:cNvCxnSpPr/>
          <p:nvPr/>
        </p:nvCxnSpPr>
        <p:spPr>
          <a:xfrm rot="10800000">
            <a:off x="1039792" y="551663"/>
            <a:ext cx="0" cy="368503"/>
          </a:xfrm>
          <a:prstGeom prst="straightConnector1">
            <a:avLst/>
          </a:prstGeom>
          <a:noFill/>
          <a:ln cap="flat" cmpd="sng" w="12700">
            <a:solidFill>
              <a:schemeClr val="accent1"/>
            </a:solidFill>
            <a:prstDash val="solid"/>
            <a:round/>
            <a:headEnd len="sm" w="sm" type="none"/>
            <a:tailEnd len="sm" w="sm" type="none"/>
          </a:ln>
        </p:spPr>
      </p:cxnSp>
      <p:cxnSp>
        <p:nvCxnSpPr>
          <p:cNvPr id="632" name="Google Shape;632;p82" title="whiteback"/>
          <p:cNvCxnSpPr/>
          <p:nvPr/>
        </p:nvCxnSpPr>
        <p:spPr>
          <a:xfrm rot="10800000">
            <a:off x="5729273" y="4825628"/>
            <a:ext cx="0" cy="301624"/>
          </a:xfrm>
          <a:prstGeom prst="straightConnector1">
            <a:avLst/>
          </a:prstGeom>
          <a:noFill/>
          <a:ln cap="flat" cmpd="sng" w="9525">
            <a:solidFill>
              <a:srgbClr val="7F7F7F"/>
            </a:solidFill>
            <a:prstDash val="solid"/>
            <a:round/>
            <a:headEnd len="sm" w="sm" type="none"/>
            <a:tailEnd len="sm" w="sm" type="none"/>
          </a:ln>
        </p:spPr>
      </p:cxnSp>
      <p:pic>
        <p:nvPicPr>
          <p:cNvPr id="633" name="Google Shape;633;p82"/>
          <p:cNvPicPr preferRelativeResize="0"/>
          <p:nvPr/>
        </p:nvPicPr>
        <p:blipFill rotWithShape="1">
          <a:blip r:embed="rId3">
            <a:alphaModFix/>
          </a:blip>
          <a:srcRect b="0" l="0" r="0" t="0"/>
          <a:stretch/>
        </p:blipFill>
        <p:spPr>
          <a:xfrm>
            <a:off x="5978796" y="4870126"/>
            <a:ext cx="3054102" cy="237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77.jpg"/><Relationship Id="rId6"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youtube.com/watch?v=WXuK6gekU1Y" TargetMode="External"/><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0.png"/><Relationship Id="rId4" Type="http://schemas.openxmlformats.org/officeDocument/2006/relationships/image" Target="../media/image84.jpg"/><Relationship Id="rId5" Type="http://schemas.openxmlformats.org/officeDocument/2006/relationships/image" Target="../media/image81.jpg"/><Relationship Id="rId6" Type="http://schemas.openxmlformats.org/officeDocument/2006/relationships/image" Target="../media/image8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86.png"/><Relationship Id="rId5"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00.png"/><Relationship Id="rId4" Type="http://schemas.openxmlformats.org/officeDocument/2006/relationships/image" Target="../media/image102.png"/><Relationship Id="rId5"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96.png"/><Relationship Id="rId4" Type="http://schemas.openxmlformats.org/officeDocument/2006/relationships/image" Target="../media/image97.png"/><Relationship Id="rId9" Type="http://schemas.openxmlformats.org/officeDocument/2006/relationships/image" Target="../media/image136.png"/><Relationship Id="rId5" Type="http://schemas.openxmlformats.org/officeDocument/2006/relationships/image" Target="../media/image107.png"/><Relationship Id="rId6" Type="http://schemas.openxmlformats.org/officeDocument/2006/relationships/image" Target="../media/image111.png"/><Relationship Id="rId7" Type="http://schemas.openxmlformats.org/officeDocument/2006/relationships/image" Target="../media/image105.png"/><Relationship Id="rId8" Type="http://schemas.openxmlformats.org/officeDocument/2006/relationships/image" Target="../media/image1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188.png"/><Relationship Id="rId4" Type="http://schemas.openxmlformats.org/officeDocument/2006/relationships/image" Target="../media/image1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1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 Id="rId3" Type="http://schemas.openxmlformats.org/officeDocument/2006/relationships/image" Target="../media/image10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1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37.jpg"/><Relationship Id="rId4" Type="http://schemas.openxmlformats.org/officeDocument/2006/relationships/image" Target="../media/image108.png"/><Relationship Id="rId9" Type="http://schemas.openxmlformats.org/officeDocument/2006/relationships/image" Target="../media/image117.png"/><Relationship Id="rId5" Type="http://schemas.openxmlformats.org/officeDocument/2006/relationships/image" Target="../media/image104.png"/><Relationship Id="rId6" Type="http://schemas.openxmlformats.org/officeDocument/2006/relationships/image" Target="../media/image122.png"/><Relationship Id="rId7" Type="http://schemas.openxmlformats.org/officeDocument/2006/relationships/image" Target="../media/image116.png"/><Relationship Id="rId8" Type="http://schemas.openxmlformats.org/officeDocument/2006/relationships/image" Target="../media/image115.png"/><Relationship Id="rId10" Type="http://schemas.openxmlformats.org/officeDocument/2006/relationships/image" Target="../media/image1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137.jpg"/><Relationship Id="rId4" Type="http://schemas.openxmlformats.org/officeDocument/2006/relationships/image" Target="../media/image119.png"/><Relationship Id="rId9" Type="http://schemas.openxmlformats.org/officeDocument/2006/relationships/image" Target="../media/image135.png"/><Relationship Id="rId5" Type="http://schemas.openxmlformats.org/officeDocument/2006/relationships/image" Target="../media/image121.png"/><Relationship Id="rId6" Type="http://schemas.openxmlformats.org/officeDocument/2006/relationships/image" Target="../media/image127.png"/><Relationship Id="rId7" Type="http://schemas.openxmlformats.org/officeDocument/2006/relationships/image" Target="../media/image120.png"/><Relationship Id="rId8" Type="http://schemas.openxmlformats.org/officeDocument/2006/relationships/image" Target="../media/image125.png"/><Relationship Id="rId10" Type="http://schemas.openxmlformats.org/officeDocument/2006/relationships/image" Target="../media/image1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4.xml"/><Relationship Id="rId3" Type="http://schemas.openxmlformats.org/officeDocument/2006/relationships/image" Target="../media/image1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5.xml"/><Relationship Id="rId3" Type="http://schemas.openxmlformats.org/officeDocument/2006/relationships/image" Target="../media/image1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6.xml"/><Relationship Id="rId3" Type="http://schemas.openxmlformats.org/officeDocument/2006/relationships/image" Target="../media/image131.png"/><Relationship Id="rId4" Type="http://schemas.openxmlformats.org/officeDocument/2006/relationships/image" Target="../media/image128.png"/><Relationship Id="rId5" Type="http://schemas.openxmlformats.org/officeDocument/2006/relationships/image" Target="../media/image1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 Id="rId3"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8.xml"/><Relationship Id="rId3" Type="http://schemas.openxmlformats.org/officeDocument/2006/relationships/image" Target="../media/image134.png"/><Relationship Id="rId4" Type="http://schemas.openxmlformats.org/officeDocument/2006/relationships/image" Target="../media/image142.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9.png"/><Relationship Id="rId8" Type="http://schemas.openxmlformats.org/officeDocument/2006/relationships/image" Target="../media/image1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9.xml"/><Relationship Id="rId3" Type="http://schemas.openxmlformats.org/officeDocument/2006/relationships/image" Target="../media/image16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0.xml"/><Relationship Id="rId3" Type="http://schemas.openxmlformats.org/officeDocument/2006/relationships/image" Target="../media/image139.jpg"/><Relationship Id="rId4" Type="http://schemas.openxmlformats.org/officeDocument/2006/relationships/image" Target="../media/image165.jpg"/><Relationship Id="rId5" Type="http://schemas.openxmlformats.org/officeDocument/2006/relationships/image" Target="../media/image1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1.xml"/><Relationship Id="rId3" Type="http://schemas.openxmlformats.org/officeDocument/2006/relationships/hyperlink" Target="http://www.youtube.com/watch?v=UpNid_rWDnI" TargetMode="External"/><Relationship Id="rId4" Type="http://schemas.openxmlformats.org/officeDocument/2006/relationships/image" Target="../media/image15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2.xml"/><Relationship Id="rId3" Type="http://schemas.openxmlformats.org/officeDocument/2006/relationships/image" Target="../media/image144.jpg"/><Relationship Id="rId4" Type="http://schemas.openxmlformats.org/officeDocument/2006/relationships/image" Target="../media/image1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3.xml"/><Relationship Id="rId3"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2.png"/><Relationship Id="rId5" Type="http://schemas.openxmlformats.org/officeDocument/2006/relationships/image" Target="../media/image145.jpg"/><Relationship Id="rId6" Type="http://schemas.openxmlformats.org/officeDocument/2006/relationships/image" Target="../media/image150.png"/><Relationship Id="rId7" Type="http://schemas.openxmlformats.org/officeDocument/2006/relationships/image" Target="../media/image155.png"/><Relationship Id="rId8" Type="http://schemas.openxmlformats.org/officeDocument/2006/relationships/image" Target="../media/image153.png"/><Relationship Id="rId11" Type="http://schemas.openxmlformats.org/officeDocument/2006/relationships/image" Target="../media/image157.png"/><Relationship Id="rId10" Type="http://schemas.openxmlformats.org/officeDocument/2006/relationships/image" Target="../media/image156.png"/><Relationship Id="rId13" Type="http://schemas.openxmlformats.org/officeDocument/2006/relationships/image" Target="../media/image154.png"/><Relationship Id="rId12" Type="http://schemas.openxmlformats.org/officeDocument/2006/relationships/image" Target="../media/image159.png"/><Relationship Id="rId15" Type="http://schemas.openxmlformats.org/officeDocument/2006/relationships/image" Target="../media/image170.png"/><Relationship Id="rId14" Type="http://schemas.openxmlformats.org/officeDocument/2006/relationships/image" Target="../media/image163.png"/><Relationship Id="rId17" Type="http://schemas.openxmlformats.org/officeDocument/2006/relationships/image" Target="../media/image183.png"/><Relationship Id="rId16" Type="http://schemas.openxmlformats.org/officeDocument/2006/relationships/image" Target="../media/image162.png"/><Relationship Id="rId18" Type="http://schemas.openxmlformats.org/officeDocument/2006/relationships/image" Target="../media/image1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4.xml"/><Relationship Id="rId3" Type="http://schemas.openxmlformats.org/officeDocument/2006/relationships/image" Target="../media/image171.jpg"/><Relationship Id="rId4" Type="http://schemas.openxmlformats.org/officeDocument/2006/relationships/image" Target="../media/image16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5.xml"/><Relationship Id="rId3" Type="http://schemas.openxmlformats.org/officeDocument/2006/relationships/hyperlink" Target="https://vimeo.com/389553895" TargetMode="External"/><Relationship Id="rId4" Type="http://schemas.openxmlformats.org/officeDocument/2006/relationships/image" Target="../media/image17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17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 Id="rId3" Type="http://schemas.openxmlformats.org/officeDocument/2006/relationships/image" Target="../media/image174.png"/><Relationship Id="rId4" Type="http://schemas.openxmlformats.org/officeDocument/2006/relationships/image" Target="../media/image134.png"/><Relationship Id="rId9" Type="http://schemas.openxmlformats.org/officeDocument/2006/relationships/image" Target="../media/image133.png"/><Relationship Id="rId5" Type="http://schemas.openxmlformats.org/officeDocument/2006/relationships/image" Target="../media/image142.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9.png"/><Relationship Id="rId11" Type="http://schemas.openxmlformats.org/officeDocument/2006/relationships/image" Target="../media/image129.png"/><Relationship Id="rId10" Type="http://schemas.openxmlformats.org/officeDocument/2006/relationships/image" Target="../media/image17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182.png"/><Relationship Id="rId4" Type="http://schemas.openxmlformats.org/officeDocument/2006/relationships/image" Target="../media/image184.png"/><Relationship Id="rId5" Type="http://schemas.openxmlformats.org/officeDocument/2006/relationships/image" Target="../media/image17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 Id="rId3" Type="http://schemas.openxmlformats.org/officeDocument/2006/relationships/image" Target="../media/image1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2.xml"/><Relationship Id="rId3"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3.xml"/><Relationship Id="rId3" Type="http://schemas.openxmlformats.org/officeDocument/2006/relationships/image" Target="../media/image185.png"/><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8"/>
          <p:cNvSpPr txBox="1"/>
          <p:nvPr>
            <p:ph type="ctrTitle"/>
          </p:nvPr>
        </p:nvSpPr>
        <p:spPr>
          <a:xfrm>
            <a:off x="602300" y="1084601"/>
            <a:ext cx="7939500" cy="1820700"/>
          </a:xfrm>
          <a:prstGeom prst="rect">
            <a:avLst/>
          </a:prstGeom>
          <a:noFill/>
          <a:ln>
            <a:noFill/>
          </a:ln>
        </p:spPr>
        <p:txBody>
          <a:bodyPr anchorCtr="0" anchor="b" bIns="45700" lIns="0" spcFirstLastPara="1" rIns="0" wrap="square" tIns="0">
            <a:noAutofit/>
          </a:bodyPr>
          <a:lstStyle/>
          <a:p>
            <a:pPr indent="0" lvl="0" marL="0" rtl="0" algn="ctr">
              <a:lnSpc>
                <a:spcPct val="90000"/>
              </a:lnSpc>
              <a:spcBef>
                <a:spcPts val="0"/>
              </a:spcBef>
              <a:spcAft>
                <a:spcPts val="0"/>
              </a:spcAft>
              <a:buClr>
                <a:schemeClr val="lt1"/>
              </a:buClr>
              <a:buSzPts val="3600"/>
              <a:buFont typeface="Calibri"/>
              <a:buNone/>
            </a:pPr>
            <a:r>
              <a:rPr lang="en-US" sz="3600"/>
              <a:t>Collaborative AI</a:t>
            </a:r>
            <a:r>
              <a:rPr b="1" lang="en-US" sz="3600"/>
              <a:t> – </a:t>
            </a:r>
            <a:r>
              <a:rPr b="1" lang="en-US" sz="3600">
                <a:latin typeface="Merriweather Sans"/>
                <a:ea typeface="Merriweather Sans"/>
                <a:cs typeface="Merriweather Sans"/>
                <a:sym typeface="Merriweather Sans"/>
              </a:rPr>
              <a:t>236</a:t>
            </a:r>
            <a:r>
              <a:rPr lang="en-US" sz="3600">
                <a:latin typeface="Merriweather Sans"/>
                <a:ea typeface="Merriweather Sans"/>
                <a:cs typeface="Merriweather Sans"/>
                <a:sym typeface="Merriweather Sans"/>
              </a:rPr>
              <a:t>203</a:t>
            </a:r>
            <a:br>
              <a:rPr b="1" lang="en-US" sz="3600"/>
            </a:br>
            <a:r>
              <a:rPr lang="en-US" sz="3600"/>
              <a:t>Intro to AI overview</a:t>
            </a:r>
            <a:endParaRPr/>
          </a:p>
        </p:txBody>
      </p:sp>
      <p:sp>
        <p:nvSpPr>
          <p:cNvPr id="823" name="Google Shape;823;p108"/>
          <p:cNvSpPr txBox="1"/>
          <p:nvPr/>
        </p:nvSpPr>
        <p:spPr>
          <a:xfrm>
            <a:off x="602301" y="4187175"/>
            <a:ext cx="7927800" cy="6524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2"/>
              </a:buClr>
              <a:buSzPts val="1200"/>
              <a:buFont typeface="Arimo"/>
              <a:buNone/>
            </a:pPr>
            <a:r>
              <a:rPr b="1" i="0" lang="en-US" sz="1200" u="none" cap="none" strike="noStrike">
                <a:solidFill>
                  <a:schemeClr val="lt2"/>
                </a:solidFill>
                <a:latin typeface="Calibri"/>
                <a:ea typeface="Calibri"/>
                <a:cs typeface="Calibri"/>
                <a:sym typeface="Calibri"/>
              </a:rPr>
              <a:t>Slides adapted from ai.berkeley.edu by </a:t>
            </a:r>
            <a:endParaRPr/>
          </a:p>
          <a:p>
            <a:pPr indent="0" lvl="0" marL="0" marR="0" rtl="0" algn="ctr">
              <a:lnSpc>
                <a:spcPct val="100000"/>
              </a:lnSpc>
              <a:spcBef>
                <a:spcPts val="1200"/>
              </a:spcBef>
              <a:spcAft>
                <a:spcPts val="0"/>
              </a:spcAft>
              <a:buClr>
                <a:schemeClr val="lt2"/>
              </a:buClr>
              <a:buSzPts val="1200"/>
              <a:buFont typeface="Arimo"/>
              <a:buNone/>
            </a:pPr>
            <a:r>
              <a:rPr b="1" i="0" lang="en-US" sz="1200" u="none" cap="none" strike="noStrike">
                <a:solidFill>
                  <a:schemeClr val="lt2"/>
                </a:solidFill>
                <a:latin typeface="Calibri"/>
                <a:ea typeface="Calibri"/>
                <a:cs typeface="Calibri"/>
                <a:sym typeface="Calibri"/>
              </a:rPr>
              <a:t>Dan Klein, Pieter Abbeel and Anca Dragan</a:t>
            </a:r>
            <a:endParaRPr/>
          </a:p>
          <a:p>
            <a:pPr indent="0" lvl="0" marL="0" marR="0" rtl="0" algn="ctr">
              <a:lnSpc>
                <a:spcPct val="100000"/>
              </a:lnSpc>
              <a:spcBef>
                <a:spcPts val="1200"/>
              </a:spcBef>
              <a:spcAft>
                <a:spcPts val="0"/>
              </a:spcAft>
              <a:buClr>
                <a:schemeClr val="lt2"/>
              </a:buClr>
              <a:buSzPts val="1200"/>
              <a:buFont typeface="Arimo"/>
              <a:buNone/>
            </a:pPr>
            <a:r>
              <a:rPr b="1" i="0" lang="en-US" sz="1200" u="none" cap="none" strike="noStrike">
                <a:solidFill>
                  <a:schemeClr val="lt2"/>
                </a:solidFill>
                <a:latin typeface="Calibri"/>
                <a:ea typeface="Calibri"/>
                <a:cs typeface="Calibri"/>
                <a:sym typeface="Calibri"/>
              </a:rPr>
              <a:t>and from Shaul Markovitz @ Technion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117"/>
          <p:cNvPicPr preferRelativeResize="0"/>
          <p:nvPr/>
        </p:nvPicPr>
        <p:blipFill rotWithShape="1">
          <a:blip r:embed="rId3">
            <a:alphaModFix/>
          </a:blip>
          <a:srcRect b="0" l="0" r="0" t="0"/>
          <a:stretch/>
        </p:blipFill>
        <p:spPr>
          <a:xfrm>
            <a:off x="374646" y="934975"/>
            <a:ext cx="3795903" cy="2750058"/>
          </a:xfrm>
          <a:prstGeom prst="rect">
            <a:avLst/>
          </a:prstGeom>
          <a:noFill/>
          <a:ln>
            <a:noFill/>
          </a:ln>
        </p:spPr>
      </p:pic>
      <p:pic>
        <p:nvPicPr>
          <p:cNvPr id="906" name="Google Shape;906;p117"/>
          <p:cNvPicPr preferRelativeResize="0"/>
          <p:nvPr/>
        </p:nvPicPr>
        <p:blipFill rotWithShape="1">
          <a:blip r:embed="rId4">
            <a:alphaModFix/>
          </a:blip>
          <a:srcRect b="0" l="0" r="0" t="0"/>
          <a:stretch/>
        </p:blipFill>
        <p:spPr>
          <a:xfrm>
            <a:off x="4423152" y="141734"/>
            <a:ext cx="2328291" cy="2518029"/>
          </a:xfrm>
          <a:prstGeom prst="rect">
            <a:avLst/>
          </a:prstGeom>
          <a:noFill/>
          <a:ln>
            <a:noFill/>
          </a:ln>
        </p:spPr>
      </p:pic>
      <p:grpSp>
        <p:nvGrpSpPr>
          <p:cNvPr id="907" name="Google Shape;907;p117"/>
          <p:cNvGrpSpPr/>
          <p:nvPr/>
        </p:nvGrpSpPr>
        <p:grpSpPr>
          <a:xfrm>
            <a:off x="4437249" y="110872"/>
            <a:ext cx="4585335" cy="4477004"/>
            <a:chOff x="5803899" y="664463"/>
            <a:chExt cx="6113780" cy="5969338"/>
          </a:xfrm>
        </p:grpSpPr>
        <p:pic>
          <p:nvPicPr>
            <p:cNvPr id="908" name="Google Shape;908;p117"/>
            <p:cNvPicPr preferRelativeResize="0"/>
            <p:nvPr/>
          </p:nvPicPr>
          <p:blipFill rotWithShape="1">
            <a:blip r:embed="rId5">
              <a:alphaModFix/>
            </a:blip>
            <a:srcRect b="0" l="0" r="0" t="0"/>
            <a:stretch/>
          </p:blipFill>
          <p:spPr>
            <a:xfrm>
              <a:off x="5803899" y="4221479"/>
              <a:ext cx="3990848" cy="2412322"/>
            </a:xfrm>
            <a:prstGeom prst="rect">
              <a:avLst/>
            </a:prstGeom>
            <a:noFill/>
            <a:ln>
              <a:noFill/>
            </a:ln>
          </p:spPr>
        </p:pic>
        <p:pic>
          <p:nvPicPr>
            <p:cNvPr id="909" name="Google Shape;909;p117"/>
            <p:cNvPicPr preferRelativeResize="0"/>
            <p:nvPr/>
          </p:nvPicPr>
          <p:blipFill rotWithShape="1">
            <a:blip r:embed="rId6">
              <a:alphaModFix/>
            </a:blip>
            <a:srcRect b="0" l="0" r="0" t="0"/>
            <a:stretch/>
          </p:blipFill>
          <p:spPr>
            <a:xfrm>
              <a:off x="9224772" y="664463"/>
              <a:ext cx="2692907" cy="4285488"/>
            </a:xfrm>
            <a:prstGeom prst="rect">
              <a:avLst/>
            </a:prstGeom>
            <a:noFill/>
            <a:ln>
              <a:noFill/>
            </a:ln>
          </p:spPr>
        </p:pic>
      </p:grpSp>
      <p:sp>
        <p:nvSpPr>
          <p:cNvPr id="910" name="Google Shape;910;p117"/>
          <p:cNvSpPr txBox="1"/>
          <p:nvPr/>
        </p:nvSpPr>
        <p:spPr>
          <a:xfrm>
            <a:off x="7787573" y="3341047"/>
            <a:ext cx="1176900" cy="3486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US" sz="1100">
                <a:latin typeface="Calibri"/>
                <a:ea typeface="Calibri"/>
                <a:cs typeface="Calibri"/>
                <a:sym typeface="Calibri"/>
              </a:rPr>
              <a:t>image credit: UW IPD</a:t>
            </a:r>
            <a:endParaRPr sz="11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8"/>
          <p:cNvSpPr txBox="1"/>
          <p:nvPr>
            <p:ph type="title"/>
          </p:nvPr>
        </p:nvSpPr>
        <p:spPr>
          <a:xfrm>
            <a:off x="1118440" y="233363"/>
            <a:ext cx="7796960" cy="732112"/>
          </a:xfrm>
          <a:prstGeom prst="rect">
            <a:avLst/>
          </a:prstGeom>
          <a:noFill/>
          <a:ln>
            <a:noFill/>
          </a:ln>
        </p:spPr>
        <p:txBody>
          <a:bodyPr anchorCtr="0" anchor="b" bIns="45700" lIns="0" spcFirstLastPara="1" rIns="99050" wrap="square" tIns="0">
            <a:noAutofit/>
          </a:bodyPr>
          <a:lstStyle/>
          <a:p>
            <a:pPr indent="0" lvl="0" marL="0" rtl="0" algn="l">
              <a:lnSpc>
                <a:spcPct val="90000"/>
              </a:lnSpc>
              <a:spcBef>
                <a:spcPts val="0"/>
              </a:spcBef>
              <a:spcAft>
                <a:spcPts val="0"/>
              </a:spcAft>
              <a:buClr>
                <a:schemeClr val="dk2"/>
              </a:buClr>
              <a:buSzPts val="2400"/>
              <a:buFont typeface="Calibri"/>
              <a:buNone/>
            </a:pPr>
            <a:r>
              <a:rPr lang="en-US" u="sng">
                <a:solidFill>
                  <a:schemeClr val="hlink"/>
                </a:solidFill>
                <a:hlinkClick r:id="rId3"/>
              </a:rPr>
              <a:t>AlphaGo - The Movie</a:t>
            </a:r>
            <a:endParaRPr/>
          </a:p>
        </p:txBody>
      </p:sp>
      <p:pic>
        <p:nvPicPr>
          <p:cNvPr id="917" name="Google Shape;917;p118"/>
          <p:cNvPicPr preferRelativeResize="0"/>
          <p:nvPr/>
        </p:nvPicPr>
        <p:blipFill rotWithShape="1">
          <a:blip r:embed="rId4">
            <a:alphaModFix/>
          </a:blip>
          <a:srcRect b="0" l="0" r="0" t="0"/>
          <a:stretch/>
        </p:blipFill>
        <p:spPr>
          <a:xfrm>
            <a:off x="811658" y="965475"/>
            <a:ext cx="6724435" cy="3782495"/>
          </a:xfrm>
          <a:prstGeom prst="rect">
            <a:avLst/>
          </a:prstGeom>
          <a:noFill/>
          <a:ln>
            <a:noFill/>
          </a:ln>
        </p:spPr>
      </p:pic>
      <p:grpSp>
        <p:nvGrpSpPr>
          <p:cNvPr id="918" name="Google Shape;918;p118"/>
          <p:cNvGrpSpPr/>
          <p:nvPr/>
        </p:nvGrpSpPr>
        <p:grpSpPr>
          <a:xfrm>
            <a:off x="360218" y="599419"/>
            <a:ext cx="481012" cy="223838"/>
            <a:chOff x="3588" y="2515"/>
            <a:chExt cx="303" cy="141"/>
          </a:xfrm>
        </p:grpSpPr>
        <p:sp>
          <p:nvSpPr>
            <p:cNvPr id="919" name="Google Shape;919;p118"/>
            <p:cNvSpPr/>
            <p:nvPr/>
          </p:nvSpPr>
          <p:spPr>
            <a:xfrm>
              <a:off x="3588" y="2515"/>
              <a:ext cx="303" cy="141"/>
            </a:xfrm>
            <a:custGeom>
              <a:rect b="b" l="l" r="r" t="t"/>
              <a:pathLst>
                <a:path extrusionOk="0" h="1556" w="3335">
                  <a:moveTo>
                    <a:pt x="2834" y="334"/>
                  </a:moveTo>
                  <a:lnTo>
                    <a:pt x="2817" y="336"/>
                  </a:lnTo>
                  <a:lnTo>
                    <a:pt x="2802" y="344"/>
                  </a:lnTo>
                  <a:lnTo>
                    <a:pt x="2790" y="357"/>
                  </a:lnTo>
                  <a:lnTo>
                    <a:pt x="2782" y="371"/>
                  </a:lnTo>
                  <a:lnTo>
                    <a:pt x="2780" y="389"/>
                  </a:lnTo>
                  <a:lnTo>
                    <a:pt x="2780" y="1167"/>
                  </a:lnTo>
                  <a:lnTo>
                    <a:pt x="2782" y="1185"/>
                  </a:lnTo>
                  <a:lnTo>
                    <a:pt x="2790" y="1199"/>
                  </a:lnTo>
                  <a:lnTo>
                    <a:pt x="2802" y="1212"/>
                  </a:lnTo>
                  <a:lnTo>
                    <a:pt x="2817" y="1220"/>
                  </a:lnTo>
                  <a:lnTo>
                    <a:pt x="2834" y="1222"/>
                  </a:lnTo>
                  <a:lnTo>
                    <a:pt x="2852" y="1220"/>
                  </a:lnTo>
                  <a:lnTo>
                    <a:pt x="2868" y="1212"/>
                  </a:lnTo>
                  <a:lnTo>
                    <a:pt x="2879" y="1199"/>
                  </a:lnTo>
                  <a:lnTo>
                    <a:pt x="2887" y="1185"/>
                  </a:lnTo>
                  <a:lnTo>
                    <a:pt x="2890" y="1167"/>
                  </a:lnTo>
                  <a:lnTo>
                    <a:pt x="2890" y="389"/>
                  </a:lnTo>
                  <a:lnTo>
                    <a:pt x="2887" y="371"/>
                  </a:lnTo>
                  <a:lnTo>
                    <a:pt x="2879" y="357"/>
                  </a:lnTo>
                  <a:lnTo>
                    <a:pt x="2868" y="344"/>
                  </a:lnTo>
                  <a:lnTo>
                    <a:pt x="2852" y="336"/>
                  </a:lnTo>
                  <a:lnTo>
                    <a:pt x="2834" y="334"/>
                  </a:lnTo>
                  <a:close/>
                  <a:moveTo>
                    <a:pt x="2613" y="334"/>
                  </a:moveTo>
                  <a:lnTo>
                    <a:pt x="2595" y="336"/>
                  </a:lnTo>
                  <a:lnTo>
                    <a:pt x="2579" y="344"/>
                  </a:lnTo>
                  <a:lnTo>
                    <a:pt x="2567" y="357"/>
                  </a:lnTo>
                  <a:lnTo>
                    <a:pt x="2560" y="371"/>
                  </a:lnTo>
                  <a:lnTo>
                    <a:pt x="2557" y="389"/>
                  </a:lnTo>
                  <a:lnTo>
                    <a:pt x="2557" y="1167"/>
                  </a:lnTo>
                  <a:lnTo>
                    <a:pt x="2560" y="1185"/>
                  </a:lnTo>
                  <a:lnTo>
                    <a:pt x="2567" y="1199"/>
                  </a:lnTo>
                  <a:lnTo>
                    <a:pt x="2579" y="1212"/>
                  </a:lnTo>
                  <a:lnTo>
                    <a:pt x="2595" y="1220"/>
                  </a:lnTo>
                  <a:lnTo>
                    <a:pt x="2613" y="1222"/>
                  </a:lnTo>
                  <a:lnTo>
                    <a:pt x="2630" y="1220"/>
                  </a:lnTo>
                  <a:lnTo>
                    <a:pt x="2645" y="1212"/>
                  </a:lnTo>
                  <a:lnTo>
                    <a:pt x="2657" y="1199"/>
                  </a:lnTo>
                  <a:lnTo>
                    <a:pt x="2665" y="1185"/>
                  </a:lnTo>
                  <a:lnTo>
                    <a:pt x="2668" y="1167"/>
                  </a:lnTo>
                  <a:lnTo>
                    <a:pt x="2668" y="389"/>
                  </a:lnTo>
                  <a:lnTo>
                    <a:pt x="2665" y="371"/>
                  </a:lnTo>
                  <a:lnTo>
                    <a:pt x="2657" y="357"/>
                  </a:lnTo>
                  <a:lnTo>
                    <a:pt x="2645" y="344"/>
                  </a:lnTo>
                  <a:lnTo>
                    <a:pt x="2630" y="336"/>
                  </a:lnTo>
                  <a:lnTo>
                    <a:pt x="2613" y="334"/>
                  </a:lnTo>
                  <a:close/>
                  <a:moveTo>
                    <a:pt x="2390" y="334"/>
                  </a:moveTo>
                  <a:lnTo>
                    <a:pt x="2372" y="336"/>
                  </a:lnTo>
                  <a:lnTo>
                    <a:pt x="2358" y="344"/>
                  </a:lnTo>
                  <a:lnTo>
                    <a:pt x="2345" y="357"/>
                  </a:lnTo>
                  <a:lnTo>
                    <a:pt x="2337" y="371"/>
                  </a:lnTo>
                  <a:lnTo>
                    <a:pt x="2335" y="389"/>
                  </a:lnTo>
                  <a:lnTo>
                    <a:pt x="2335" y="1167"/>
                  </a:lnTo>
                  <a:lnTo>
                    <a:pt x="2337" y="1185"/>
                  </a:lnTo>
                  <a:lnTo>
                    <a:pt x="2345" y="1199"/>
                  </a:lnTo>
                  <a:lnTo>
                    <a:pt x="2358" y="1212"/>
                  </a:lnTo>
                  <a:lnTo>
                    <a:pt x="2372" y="1220"/>
                  </a:lnTo>
                  <a:lnTo>
                    <a:pt x="2390" y="1222"/>
                  </a:lnTo>
                  <a:lnTo>
                    <a:pt x="2407" y="1220"/>
                  </a:lnTo>
                  <a:lnTo>
                    <a:pt x="2423" y="1212"/>
                  </a:lnTo>
                  <a:lnTo>
                    <a:pt x="2435" y="1199"/>
                  </a:lnTo>
                  <a:lnTo>
                    <a:pt x="2443" y="1185"/>
                  </a:lnTo>
                  <a:lnTo>
                    <a:pt x="2446" y="1167"/>
                  </a:lnTo>
                  <a:lnTo>
                    <a:pt x="2446" y="389"/>
                  </a:lnTo>
                  <a:lnTo>
                    <a:pt x="2443" y="371"/>
                  </a:lnTo>
                  <a:lnTo>
                    <a:pt x="2435" y="357"/>
                  </a:lnTo>
                  <a:lnTo>
                    <a:pt x="2423" y="344"/>
                  </a:lnTo>
                  <a:lnTo>
                    <a:pt x="2407" y="336"/>
                  </a:lnTo>
                  <a:lnTo>
                    <a:pt x="2390" y="334"/>
                  </a:lnTo>
                  <a:close/>
                  <a:moveTo>
                    <a:pt x="1223" y="111"/>
                  </a:moveTo>
                  <a:lnTo>
                    <a:pt x="1159" y="114"/>
                  </a:lnTo>
                  <a:lnTo>
                    <a:pt x="1096" y="123"/>
                  </a:lnTo>
                  <a:lnTo>
                    <a:pt x="1036" y="138"/>
                  </a:lnTo>
                  <a:lnTo>
                    <a:pt x="978" y="158"/>
                  </a:lnTo>
                  <a:lnTo>
                    <a:pt x="922" y="182"/>
                  </a:lnTo>
                  <a:lnTo>
                    <a:pt x="869" y="213"/>
                  </a:lnTo>
                  <a:lnTo>
                    <a:pt x="820" y="247"/>
                  </a:lnTo>
                  <a:lnTo>
                    <a:pt x="774" y="286"/>
                  </a:lnTo>
                  <a:lnTo>
                    <a:pt x="731" y="329"/>
                  </a:lnTo>
                  <a:lnTo>
                    <a:pt x="692" y="374"/>
                  </a:lnTo>
                  <a:lnTo>
                    <a:pt x="657" y="424"/>
                  </a:lnTo>
                  <a:lnTo>
                    <a:pt x="627" y="477"/>
                  </a:lnTo>
                  <a:lnTo>
                    <a:pt x="603" y="533"/>
                  </a:lnTo>
                  <a:lnTo>
                    <a:pt x="583" y="591"/>
                  </a:lnTo>
                  <a:lnTo>
                    <a:pt x="568" y="651"/>
                  </a:lnTo>
                  <a:lnTo>
                    <a:pt x="559" y="714"/>
                  </a:lnTo>
                  <a:lnTo>
                    <a:pt x="556" y="778"/>
                  </a:lnTo>
                  <a:lnTo>
                    <a:pt x="559" y="842"/>
                  </a:lnTo>
                  <a:lnTo>
                    <a:pt x="568" y="905"/>
                  </a:lnTo>
                  <a:lnTo>
                    <a:pt x="583" y="965"/>
                  </a:lnTo>
                  <a:lnTo>
                    <a:pt x="603" y="1023"/>
                  </a:lnTo>
                  <a:lnTo>
                    <a:pt x="627" y="1079"/>
                  </a:lnTo>
                  <a:lnTo>
                    <a:pt x="657" y="1132"/>
                  </a:lnTo>
                  <a:lnTo>
                    <a:pt x="692" y="1181"/>
                  </a:lnTo>
                  <a:lnTo>
                    <a:pt x="731" y="1227"/>
                  </a:lnTo>
                  <a:lnTo>
                    <a:pt x="774" y="1270"/>
                  </a:lnTo>
                  <a:lnTo>
                    <a:pt x="820" y="1308"/>
                  </a:lnTo>
                  <a:lnTo>
                    <a:pt x="869" y="1344"/>
                  </a:lnTo>
                  <a:lnTo>
                    <a:pt x="922" y="1374"/>
                  </a:lnTo>
                  <a:lnTo>
                    <a:pt x="978" y="1399"/>
                  </a:lnTo>
                  <a:lnTo>
                    <a:pt x="1036" y="1418"/>
                  </a:lnTo>
                  <a:lnTo>
                    <a:pt x="1096" y="1433"/>
                  </a:lnTo>
                  <a:lnTo>
                    <a:pt x="1159" y="1442"/>
                  </a:lnTo>
                  <a:lnTo>
                    <a:pt x="1223" y="1445"/>
                  </a:lnTo>
                  <a:lnTo>
                    <a:pt x="1287" y="1442"/>
                  </a:lnTo>
                  <a:lnTo>
                    <a:pt x="1350" y="1433"/>
                  </a:lnTo>
                  <a:lnTo>
                    <a:pt x="1410" y="1418"/>
                  </a:lnTo>
                  <a:lnTo>
                    <a:pt x="1468" y="1399"/>
                  </a:lnTo>
                  <a:lnTo>
                    <a:pt x="1524" y="1374"/>
                  </a:lnTo>
                  <a:lnTo>
                    <a:pt x="1577" y="1344"/>
                  </a:lnTo>
                  <a:lnTo>
                    <a:pt x="1627" y="1308"/>
                  </a:lnTo>
                  <a:lnTo>
                    <a:pt x="1672" y="1270"/>
                  </a:lnTo>
                  <a:lnTo>
                    <a:pt x="1715" y="1227"/>
                  </a:lnTo>
                  <a:lnTo>
                    <a:pt x="1754" y="1181"/>
                  </a:lnTo>
                  <a:lnTo>
                    <a:pt x="1788" y="1132"/>
                  </a:lnTo>
                  <a:lnTo>
                    <a:pt x="1819" y="1079"/>
                  </a:lnTo>
                  <a:lnTo>
                    <a:pt x="1843" y="1023"/>
                  </a:lnTo>
                  <a:lnTo>
                    <a:pt x="1863" y="965"/>
                  </a:lnTo>
                  <a:lnTo>
                    <a:pt x="1878" y="905"/>
                  </a:lnTo>
                  <a:lnTo>
                    <a:pt x="1887" y="842"/>
                  </a:lnTo>
                  <a:lnTo>
                    <a:pt x="1890" y="778"/>
                  </a:lnTo>
                  <a:lnTo>
                    <a:pt x="1887" y="714"/>
                  </a:lnTo>
                  <a:lnTo>
                    <a:pt x="1878" y="651"/>
                  </a:lnTo>
                  <a:lnTo>
                    <a:pt x="1863" y="591"/>
                  </a:lnTo>
                  <a:lnTo>
                    <a:pt x="1843" y="533"/>
                  </a:lnTo>
                  <a:lnTo>
                    <a:pt x="1819" y="477"/>
                  </a:lnTo>
                  <a:lnTo>
                    <a:pt x="1788" y="424"/>
                  </a:lnTo>
                  <a:lnTo>
                    <a:pt x="1754" y="374"/>
                  </a:lnTo>
                  <a:lnTo>
                    <a:pt x="1715" y="329"/>
                  </a:lnTo>
                  <a:lnTo>
                    <a:pt x="1672" y="286"/>
                  </a:lnTo>
                  <a:lnTo>
                    <a:pt x="1627" y="247"/>
                  </a:lnTo>
                  <a:lnTo>
                    <a:pt x="1577" y="213"/>
                  </a:lnTo>
                  <a:lnTo>
                    <a:pt x="1524" y="182"/>
                  </a:lnTo>
                  <a:lnTo>
                    <a:pt x="1468" y="158"/>
                  </a:lnTo>
                  <a:lnTo>
                    <a:pt x="1410" y="138"/>
                  </a:lnTo>
                  <a:lnTo>
                    <a:pt x="1350" y="123"/>
                  </a:lnTo>
                  <a:lnTo>
                    <a:pt x="1287" y="114"/>
                  </a:lnTo>
                  <a:lnTo>
                    <a:pt x="1223" y="111"/>
                  </a:lnTo>
                  <a:close/>
                  <a:moveTo>
                    <a:pt x="1223" y="0"/>
                  </a:moveTo>
                  <a:lnTo>
                    <a:pt x="1285" y="2"/>
                  </a:lnTo>
                  <a:lnTo>
                    <a:pt x="1346" y="9"/>
                  </a:lnTo>
                  <a:lnTo>
                    <a:pt x="1404" y="22"/>
                  </a:lnTo>
                  <a:lnTo>
                    <a:pt x="1462" y="38"/>
                  </a:lnTo>
                  <a:lnTo>
                    <a:pt x="1517" y="58"/>
                  </a:lnTo>
                  <a:lnTo>
                    <a:pt x="1571" y="83"/>
                  </a:lnTo>
                  <a:lnTo>
                    <a:pt x="1622" y="111"/>
                  </a:lnTo>
                  <a:lnTo>
                    <a:pt x="3112" y="111"/>
                  </a:lnTo>
                  <a:lnTo>
                    <a:pt x="3149" y="114"/>
                  </a:lnTo>
                  <a:lnTo>
                    <a:pt x="3183" y="122"/>
                  </a:lnTo>
                  <a:lnTo>
                    <a:pt x="3215" y="136"/>
                  </a:lnTo>
                  <a:lnTo>
                    <a:pt x="3244" y="155"/>
                  </a:lnTo>
                  <a:lnTo>
                    <a:pt x="3270" y="176"/>
                  </a:lnTo>
                  <a:lnTo>
                    <a:pt x="3292" y="202"/>
                  </a:lnTo>
                  <a:lnTo>
                    <a:pt x="3310" y="231"/>
                  </a:lnTo>
                  <a:lnTo>
                    <a:pt x="3324" y="263"/>
                  </a:lnTo>
                  <a:lnTo>
                    <a:pt x="3332" y="298"/>
                  </a:lnTo>
                  <a:lnTo>
                    <a:pt x="3335" y="334"/>
                  </a:lnTo>
                  <a:lnTo>
                    <a:pt x="3335" y="1222"/>
                  </a:lnTo>
                  <a:lnTo>
                    <a:pt x="3332" y="1259"/>
                  </a:lnTo>
                  <a:lnTo>
                    <a:pt x="3324" y="1293"/>
                  </a:lnTo>
                  <a:lnTo>
                    <a:pt x="3310" y="1325"/>
                  </a:lnTo>
                  <a:lnTo>
                    <a:pt x="3292" y="1354"/>
                  </a:lnTo>
                  <a:lnTo>
                    <a:pt x="3270" y="1380"/>
                  </a:lnTo>
                  <a:lnTo>
                    <a:pt x="3244" y="1402"/>
                  </a:lnTo>
                  <a:lnTo>
                    <a:pt x="3215" y="1420"/>
                  </a:lnTo>
                  <a:lnTo>
                    <a:pt x="3183" y="1434"/>
                  </a:lnTo>
                  <a:lnTo>
                    <a:pt x="3149" y="1442"/>
                  </a:lnTo>
                  <a:lnTo>
                    <a:pt x="3112" y="1445"/>
                  </a:lnTo>
                  <a:lnTo>
                    <a:pt x="3112" y="1500"/>
                  </a:lnTo>
                  <a:lnTo>
                    <a:pt x="3109" y="1518"/>
                  </a:lnTo>
                  <a:lnTo>
                    <a:pt x="3102" y="1533"/>
                  </a:lnTo>
                  <a:lnTo>
                    <a:pt x="3089" y="1546"/>
                  </a:lnTo>
                  <a:lnTo>
                    <a:pt x="3075" y="1553"/>
                  </a:lnTo>
                  <a:lnTo>
                    <a:pt x="3057" y="1556"/>
                  </a:lnTo>
                  <a:lnTo>
                    <a:pt x="2724" y="1556"/>
                  </a:lnTo>
                  <a:lnTo>
                    <a:pt x="2706" y="1553"/>
                  </a:lnTo>
                  <a:lnTo>
                    <a:pt x="2690" y="1546"/>
                  </a:lnTo>
                  <a:lnTo>
                    <a:pt x="2679" y="1533"/>
                  </a:lnTo>
                  <a:lnTo>
                    <a:pt x="2671" y="1518"/>
                  </a:lnTo>
                  <a:lnTo>
                    <a:pt x="2668" y="1500"/>
                  </a:lnTo>
                  <a:lnTo>
                    <a:pt x="2668" y="1445"/>
                  </a:lnTo>
                  <a:lnTo>
                    <a:pt x="1622" y="1445"/>
                  </a:lnTo>
                  <a:lnTo>
                    <a:pt x="1571" y="1473"/>
                  </a:lnTo>
                  <a:lnTo>
                    <a:pt x="1517" y="1498"/>
                  </a:lnTo>
                  <a:lnTo>
                    <a:pt x="1462" y="1518"/>
                  </a:lnTo>
                  <a:lnTo>
                    <a:pt x="1404" y="1534"/>
                  </a:lnTo>
                  <a:lnTo>
                    <a:pt x="1346" y="1547"/>
                  </a:lnTo>
                  <a:lnTo>
                    <a:pt x="1285" y="1554"/>
                  </a:lnTo>
                  <a:lnTo>
                    <a:pt x="1223" y="1556"/>
                  </a:lnTo>
                  <a:lnTo>
                    <a:pt x="1161" y="1554"/>
                  </a:lnTo>
                  <a:lnTo>
                    <a:pt x="1100" y="1547"/>
                  </a:lnTo>
                  <a:lnTo>
                    <a:pt x="1042" y="1534"/>
                  </a:lnTo>
                  <a:lnTo>
                    <a:pt x="984" y="1518"/>
                  </a:lnTo>
                  <a:lnTo>
                    <a:pt x="929" y="1498"/>
                  </a:lnTo>
                  <a:lnTo>
                    <a:pt x="875" y="1473"/>
                  </a:lnTo>
                  <a:lnTo>
                    <a:pt x="824" y="1445"/>
                  </a:lnTo>
                  <a:lnTo>
                    <a:pt x="667" y="1445"/>
                  </a:lnTo>
                  <a:lnTo>
                    <a:pt x="667" y="1500"/>
                  </a:lnTo>
                  <a:lnTo>
                    <a:pt x="665" y="1518"/>
                  </a:lnTo>
                  <a:lnTo>
                    <a:pt x="656" y="1533"/>
                  </a:lnTo>
                  <a:lnTo>
                    <a:pt x="645" y="1546"/>
                  </a:lnTo>
                  <a:lnTo>
                    <a:pt x="629" y="1553"/>
                  </a:lnTo>
                  <a:lnTo>
                    <a:pt x="612" y="1556"/>
                  </a:lnTo>
                  <a:lnTo>
                    <a:pt x="278" y="1556"/>
                  </a:lnTo>
                  <a:lnTo>
                    <a:pt x="260" y="1553"/>
                  </a:lnTo>
                  <a:lnTo>
                    <a:pt x="246" y="1546"/>
                  </a:lnTo>
                  <a:lnTo>
                    <a:pt x="233" y="1533"/>
                  </a:lnTo>
                  <a:lnTo>
                    <a:pt x="225" y="1518"/>
                  </a:lnTo>
                  <a:lnTo>
                    <a:pt x="223" y="1500"/>
                  </a:lnTo>
                  <a:lnTo>
                    <a:pt x="223" y="1445"/>
                  </a:lnTo>
                  <a:lnTo>
                    <a:pt x="187" y="1442"/>
                  </a:lnTo>
                  <a:lnTo>
                    <a:pt x="153" y="1434"/>
                  </a:lnTo>
                  <a:lnTo>
                    <a:pt x="120" y="1420"/>
                  </a:lnTo>
                  <a:lnTo>
                    <a:pt x="91" y="1402"/>
                  </a:lnTo>
                  <a:lnTo>
                    <a:pt x="66" y="1380"/>
                  </a:lnTo>
                  <a:lnTo>
                    <a:pt x="44" y="1354"/>
                  </a:lnTo>
                  <a:lnTo>
                    <a:pt x="25" y="1325"/>
                  </a:lnTo>
                  <a:lnTo>
                    <a:pt x="12" y="1293"/>
                  </a:lnTo>
                  <a:lnTo>
                    <a:pt x="3" y="1259"/>
                  </a:lnTo>
                  <a:lnTo>
                    <a:pt x="0" y="1222"/>
                  </a:lnTo>
                  <a:lnTo>
                    <a:pt x="0" y="334"/>
                  </a:lnTo>
                  <a:lnTo>
                    <a:pt x="3" y="298"/>
                  </a:lnTo>
                  <a:lnTo>
                    <a:pt x="12" y="263"/>
                  </a:lnTo>
                  <a:lnTo>
                    <a:pt x="25" y="231"/>
                  </a:lnTo>
                  <a:lnTo>
                    <a:pt x="44" y="202"/>
                  </a:lnTo>
                  <a:lnTo>
                    <a:pt x="66" y="176"/>
                  </a:lnTo>
                  <a:lnTo>
                    <a:pt x="91" y="155"/>
                  </a:lnTo>
                  <a:lnTo>
                    <a:pt x="120" y="136"/>
                  </a:lnTo>
                  <a:lnTo>
                    <a:pt x="153" y="122"/>
                  </a:lnTo>
                  <a:lnTo>
                    <a:pt x="187" y="114"/>
                  </a:lnTo>
                  <a:lnTo>
                    <a:pt x="223" y="111"/>
                  </a:lnTo>
                  <a:lnTo>
                    <a:pt x="824" y="111"/>
                  </a:lnTo>
                  <a:lnTo>
                    <a:pt x="875" y="83"/>
                  </a:lnTo>
                  <a:lnTo>
                    <a:pt x="929" y="58"/>
                  </a:lnTo>
                  <a:lnTo>
                    <a:pt x="984" y="38"/>
                  </a:lnTo>
                  <a:lnTo>
                    <a:pt x="1042" y="22"/>
                  </a:lnTo>
                  <a:lnTo>
                    <a:pt x="1100" y="9"/>
                  </a:lnTo>
                  <a:lnTo>
                    <a:pt x="1161" y="2"/>
                  </a:lnTo>
                  <a:lnTo>
                    <a:pt x="122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118"/>
            <p:cNvSpPr/>
            <p:nvPr/>
          </p:nvSpPr>
          <p:spPr>
            <a:xfrm>
              <a:off x="3649" y="2535"/>
              <a:ext cx="101" cy="101"/>
            </a:xfrm>
            <a:custGeom>
              <a:rect b="b" l="l" r="r" t="t"/>
              <a:pathLst>
                <a:path extrusionOk="0" h="1112" w="1112">
                  <a:moveTo>
                    <a:pt x="556" y="223"/>
                  </a:moveTo>
                  <a:lnTo>
                    <a:pt x="511" y="226"/>
                  </a:lnTo>
                  <a:lnTo>
                    <a:pt x="467" y="234"/>
                  </a:lnTo>
                  <a:lnTo>
                    <a:pt x="426" y="249"/>
                  </a:lnTo>
                  <a:lnTo>
                    <a:pt x="388" y="268"/>
                  </a:lnTo>
                  <a:lnTo>
                    <a:pt x="352" y="292"/>
                  </a:lnTo>
                  <a:lnTo>
                    <a:pt x="320" y="320"/>
                  </a:lnTo>
                  <a:lnTo>
                    <a:pt x="292" y="352"/>
                  </a:lnTo>
                  <a:lnTo>
                    <a:pt x="268" y="388"/>
                  </a:lnTo>
                  <a:lnTo>
                    <a:pt x="249" y="426"/>
                  </a:lnTo>
                  <a:lnTo>
                    <a:pt x="234" y="467"/>
                  </a:lnTo>
                  <a:lnTo>
                    <a:pt x="226" y="511"/>
                  </a:lnTo>
                  <a:lnTo>
                    <a:pt x="223" y="556"/>
                  </a:lnTo>
                  <a:lnTo>
                    <a:pt x="226" y="573"/>
                  </a:lnTo>
                  <a:lnTo>
                    <a:pt x="233" y="589"/>
                  </a:lnTo>
                  <a:lnTo>
                    <a:pt x="245" y="601"/>
                  </a:lnTo>
                  <a:lnTo>
                    <a:pt x="261" y="608"/>
                  </a:lnTo>
                  <a:lnTo>
                    <a:pt x="279" y="612"/>
                  </a:lnTo>
                  <a:lnTo>
                    <a:pt x="295" y="608"/>
                  </a:lnTo>
                  <a:lnTo>
                    <a:pt x="311" y="601"/>
                  </a:lnTo>
                  <a:lnTo>
                    <a:pt x="323" y="589"/>
                  </a:lnTo>
                  <a:lnTo>
                    <a:pt x="330" y="573"/>
                  </a:lnTo>
                  <a:lnTo>
                    <a:pt x="334" y="556"/>
                  </a:lnTo>
                  <a:lnTo>
                    <a:pt x="337" y="520"/>
                  </a:lnTo>
                  <a:lnTo>
                    <a:pt x="345" y="486"/>
                  </a:lnTo>
                  <a:lnTo>
                    <a:pt x="358" y="454"/>
                  </a:lnTo>
                  <a:lnTo>
                    <a:pt x="377" y="425"/>
                  </a:lnTo>
                  <a:lnTo>
                    <a:pt x="399" y="399"/>
                  </a:lnTo>
                  <a:lnTo>
                    <a:pt x="425" y="376"/>
                  </a:lnTo>
                  <a:lnTo>
                    <a:pt x="454" y="359"/>
                  </a:lnTo>
                  <a:lnTo>
                    <a:pt x="486" y="345"/>
                  </a:lnTo>
                  <a:lnTo>
                    <a:pt x="520" y="337"/>
                  </a:lnTo>
                  <a:lnTo>
                    <a:pt x="556" y="334"/>
                  </a:lnTo>
                  <a:lnTo>
                    <a:pt x="574" y="331"/>
                  </a:lnTo>
                  <a:lnTo>
                    <a:pt x="589" y="323"/>
                  </a:lnTo>
                  <a:lnTo>
                    <a:pt x="601" y="311"/>
                  </a:lnTo>
                  <a:lnTo>
                    <a:pt x="608" y="295"/>
                  </a:lnTo>
                  <a:lnTo>
                    <a:pt x="611" y="278"/>
                  </a:lnTo>
                  <a:lnTo>
                    <a:pt x="608" y="260"/>
                  </a:lnTo>
                  <a:lnTo>
                    <a:pt x="601" y="246"/>
                  </a:lnTo>
                  <a:lnTo>
                    <a:pt x="589" y="233"/>
                  </a:lnTo>
                  <a:lnTo>
                    <a:pt x="574" y="226"/>
                  </a:lnTo>
                  <a:lnTo>
                    <a:pt x="556" y="223"/>
                  </a:lnTo>
                  <a:close/>
                  <a:moveTo>
                    <a:pt x="556" y="0"/>
                  </a:moveTo>
                  <a:lnTo>
                    <a:pt x="617" y="3"/>
                  </a:lnTo>
                  <a:lnTo>
                    <a:pt x="676" y="13"/>
                  </a:lnTo>
                  <a:lnTo>
                    <a:pt x="732" y="29"/>
                  </a:lnTo>
                  <a:lnTo>
                    <a:pt x="786" y="50"/>
                  </a:lnTo>
                  <a:lnTo>
                    <a:pt x="836" y="77"/>
                  </a:lnTo>
                  <a:lnTo>
                    <a:pt x="884" y="108"/>
                  </a:lnTo>
                  <a:lnTo>
                    <a:pt x="929" y="143"/>
                  </a:lnTo>
                  <a:lnTo>
                    <a:pt x="969" y="183"/>
                  </a:lnTo>
                  <a:lnTo>
                    <a:pt x="1004" y="228"/>
                  </a:lnTo>
                  <a:lnTo>
                    <a:pt x="1035" y="276"/>
                  </a:lnTo>
                  <a:lnTo>
                    <a:pt x="1062" y="326"/>
                  </a:lnTo>
                  <a:lnTo>
                    <a:pt x="1083" y="380"/>
                  </a:lnTo>
                  <a:lnTo>
                    <a:pt x="1099" y="436"/>
                  </a:lnTo>
                  <a:lnTo>
                    <a:pt x="1108" y="495"/>
                  </a:lnTo>
                  <a:lnTo>
                    <a:pt x="1112" y="556"/>
                  </a:lnTo>
                  <a:lnTo>
                    <a:pt x="1108" y="617"/>
                  </a:lnTo>
                  <a:lnTo>
                    <a:pt x="1099" y="675"/>
                  </a:lnTo>
                  <a:lnTo>
                    <a:pt x="1083" y="732"/>
                  </a:lnTo>
                  <a:lnTo>
                    <a:pt x="1062" y="786"/>
                  </a:lnTo>
                  <a:lnTo>
                    <a:pt x="1035" y="836"/>
                  </a:lnTo>
                  <a:lnTo>
                    <a:pt x="1004" y="884"/>
                  </a:lnTo>
                  <a:lnTo>
                    <a:pt x="969" y="929"/>
                  </a:lnTo>
                  <a:lnTo>
                    <a:pt x="929" y="968"/>
                  </a:lnTo>
                  <a:lnTo>
                    <a:pt x="884" y="1004"/>
                  </a:lnTo>
                  <a:lnTo>
                    <a:pt x="836" y="1036"/>
                  </a:lnTo>
                  <a:lnTo>
                    <a:pt x="786" y="1062"/>
                  </a:lnTo>
                  <a:lnTo>
                    <a:pt x="732" y="1083"/>
                  </a:lnTo>
                  <a:lnTo>
                    <a:pt x="676" y="1099"/>
                  </a:lnTo>
                  <a:lnTo>
                    <a:pt x="617" y="1108"/>
                  </a:lnTo>
                  <a:lnTo>
                    <a:pt x="556" y="1112"/>
                  </a:lnTo>
                  <a:lnTo>
                    <a:pt x="495" y="1108"/>
                  </a:lnTo>
                  <a:lnTo>
                    <a:pt x="437" y="1099"/>
                  </a:lnTo>
                  <a:lnTo>
                    <a:pt x="380" y="1083"/>
                  </a:lnTo>
                  <a:lnTo>
                    <a:pt x="326" y="1062"/>
                  </a:lnTo>
                  <a:lnTo>
                    <a:pt x="276" y="1036"/>
                  </a:lnTo>
                  <a:lnTo>
                    <a:pt x="228" y="1004"/>
                  </a:lnTo>
                  <a:lnTo>
                    <a:pt x="183" y="968"/>
                  </a:lnTo>
                  <a:lnTo>
                    <a:pt x="144" y="929"/>
                  </a:lnTo>
                  <a:lnTo>
                    <a:pt x="108" y="884"/>
                  </a:lnTo>
                  <a:lnTo>
                    <a:pt x="77" y="836"/>
                  </a:lnTo>
                  <a:lnTo>
                    <a:pt x="50" y="786"/>
                  </a:lnTo>
                  <a:lnTo>
                    <a:pt x="29" y="732"/>
                  </a:lnTo>
                  <a:lnTo>
                    <a:pt x="13" y="675"/>
                  </a:lnTo>
                  <a:lnTo>
                    <a:pt x="4" y="617"/>
                  </a:lnTo>
                  <a:lnTo>
                    <a:pt x="0" y="556"/>
                  </a:lnTo>
                  <a:lnTo>
                    <a:pt x="4" y="495"/>
                  </a:lnTo>
                  <a:lnTo>
                    <a:pt x="13" y="436"/>
                  </a:lnTo>
                  <a:lnTo>
                    <a:pt x="29" y="380"/>
                  </a:lnTo>
                  <a:lnTo>
                    <a:pt x="50" y="326"/>
                  </a:lnTo>
                  <a:lnTo>
                    <a:pt x="77" y="276"/>
                  </a:lnTo>
                  <a:lnTo>
                    <a:pt x="108" y="228"/>
                  </a:lnTo>
                  <a:lnTo>
                    <a:pt x="144" y="183"/>
                  </a:lnTo>
                  <a:lnTo>
                    <a:pt x="183" y="143"/>
                  </a:lnTo>
                  <a:lnTo>
                    <a:pt x="228" y="108"/>
                  </a:lnTo>
                  <a:lnTo>
                    <a:pt x="276" y="77"/>
                  </a:lnTo>
                  <a:lnTo>
                    <a:pt x="326" y="50"/>
                  </a:lnTo>
                  <a:lnTo>
                    <a:pt x="380" y="29"/>
                  </a:lnTo>
                  <a:lnTo>
                    <a:pt x="437" y="13"/>
                  </a:lnTo>
                  <a:lnTo>
                    <a:pt x="495" y="3"/>
                  </a:lnTo>
                  <a:lnTo>
                    <a:pt x="55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9"/>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chemeClr val="lt2"/>
              </a:buClr>
              <a:buSzPts val="4800"/>
              <a:buFont typeface="Calibri"/>
              <a:buNone/>
            </a:pPr>
            <a:r>
              <a:rPr lang="en-US">
                <a:solidFill>
                  <a:schemeClr val="lt2"/>
                </a:solidFill>
              </a:rPr>
              <a:t>Architecture of an autonomous intelligent agent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0"/>
          <p:cNvSpPr txBox="1"/>
          <p:nvPr>
            <p:ph type="title"/>
          </p:nvPr>
        </p:nvSpPr>
        <p:spPr>
          <a:xfrm>
            <a:off x="1118440" y="233363"/>
            <a:ext cx="7796960" cy="732112"/>
          </a:xfrm>
          <a:prstGeom prst="rect">
            <a:avLst/>
          </a:prstGeom>
          <a:noFill/>
          <a:ln>
            <a:noFill/>
          </a:ln>
        </p:spPr>
        <p:txBody>
          <a:bodyPr anchorCtr="0" anchor="b" bIns="45700" lIns="0" spcFirstLastPara="1" rIns="9905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Rational Decisions</a:t>
            </a:r>
            <a:endParaRPr/>
          </a:p>
        </p:txBody>
      </p:sp>
      <p:sp>
        <p:nvSpPr>
          <p:cNvPr id="931" name="Google Shape;931;p120"/>
          <p:cNvSpPr/>
          <p:nvPr/>
        </p:nvSpPr>
        <p:spPr>
          <a:xfrm>
            <a:off x="250004" y="1093127"/>
            <a:ext cx="6858000" cy="1933575"/>
          </a:xfrm>
          <a:prstGeom prst="rect">
            <a:avLst/>
          </a:prstGeom>
          <a:noFill/>
          <a:ln>
            <a:noFill/>
          </a:ln>
        </p:spPr>
        <p:txBody>
          <a:bodyPr anchorCtr="0" anchor="t" bIns="0" lIns="0" spcFirstLastPara="1" rIns="30475" wrap="square" tIns="0">
            <a:noAutofit/>
          </a:bodyPr>
          <a:lstStyle/>
          <a:p>
            <a:pPr indent="0" lvl="0" marL="29765" marR="0" rtl="0" algn="l">
              <a:spcBef>
                <a:spcPts val="0"/>
              </a:spcBef>
              <a:spcAft>
                <a:spcPts val="0"/>
              </a:spcAft>
              <a:buNone/>
            </a:pPr>
            <a:r>
              <a:rPr lang="en-US" sz="1800">
                <a:solidFill>
                  <a:schemeClr val="dk2"/>
                </a:solidFill>
                <a:latin typeface="Calibri"/>
                <a:ea typeface="Calibri"/>
                <a:cs typeface="Calibri"/>
                <a:sym typeface="Calibri"/>
              </a:rPr>
              <a:t>  We’ll use the term rational in a very specific, technical way:</a:t>
            </a:r>
            <a:endParaRPr/>
          </a:p>
          <a:p>
            <a:pPr indent="-142875" lvl="1" marL="372657" marR="0" rtl="0" algn="l">
              <a:spcBef>
                <a:spcPts val="750"/>
              </a:spcBef>
              <a:spcAft>
                <a:spcPts val="0"/>
              </a:spcAft>
              <a:buClr>
                <a:schemeClr val="lt2"/>
              </a:buClr>
              <a:buSzPts val="2250"/>
              <a:buFont typeface="Noto Sans Symbols"/>
              <a:buChar char="▪"/>
            </a:pPr>
            <a:r>
              <a:rPr b="0" i="0" lang="en-US" sz="1800" u="none" cap="none" strike="noStrike">
                <a:solidFill>
                  <a:schemeClr val="dk2"/>
                </a:solidFill>
                <a:latin typeface="Calibri"/>
                <a:ea typeface="Calibri"/>
                <a:cs typeface="Calibri"/>
                <a:sym typeface="Calibri"/>
              </a:rPr>
              <a:t> Rational: maximally achieving pre-defined goals</a:t>
            </a:r>
            <a:endParaRPr/>
          </a:p>
          <a:p>
            <a:pPr indent="-142875" lvl="1" marL="372657" marR="0" rtl="0" algn="l">
              <a:spcBef>
                <a:spcPts val="750"/>
              </a:spcBef>
              <a:spcAft>
                <a:spcPts val="0"/>
              </a:spcAft>
              <a:buClr>
                <a:schemeClr val="lt2"/>
              </a:buClr>
              <a:buSzPts val="2250"/>
              <a:buFont typeface="Noto Sans Symbols"/>
              <a:buChar char="▪"/>
            </a:pPr>
            <a:r>
              <a:rPr b="0" i="0" lang="en-US" sz="1800" u="none" cap="none" strike="noStrike">
                <a:solidFill>
                  <a:schemeClr val="dk2"/>
                </a:solidFill>
                <a:latin typeface="Calibri"/>
                <a:ea typeface="Calibri"/>
                <a:cs typeface="Calibri"/>
                <a:sym typeface="Calibri"/>
              </a:rPr>
              <a:t> Rationality only concerns what decisions are made </a:t>
            </a:r>
            <a:endParaRPr/>
          </a:p>
          <a:p>
            <a:pPr indent="0" lvl="1" marL="372657" marR="0" rtl="0" algn="l">
              <a:spcBef>
                <a:spcPts val="750"/>
              </a:spcBef>
              <a:spcAft>
                <a:spcPts val="0"/>
              </a:spcAft>
              <a:buNone/>
            </a:pPr>
            <a:r>
              <a:rPr b="0" i="0" lang="en-US" sz="1800" u="none" cap="none" strike="noStrike">
                <a:solidFill>
                  <a:schemeClr val="dk2"/>
                </a:solidFill>
                <a:latin typeface="Calibri"/>
                <a:ea typeface="Calibri"/>
                <a:cs typeface="Calibri"/>
                <a:sym typeface="Calibri"/>
              </a:rPr>
              <a:t>   (not the thought process behind them)</a:t>
            </a:r>
            <a:endParaRPr/>
          </a:p>
          <a:p>
            <a:pPr indent="-142875" lvl="1" marL="372657" marR="0" rtl="0" algn="l">
              <a:spcBef>
                <a:spcPts val="750"/>
              </a:spcBef>
              <a:spcAft>
                <a:spcPts val="0"/>
              </a:spcAft>
              <a:buClr>
                <a:schemeClr val="lt2"/>
              </a:buClr>
              <a:buSzPts val="2250"/>
              <a:buFont typeface="Noto Sans Symbols"/>
              <a:buChar char="▪"/>
            </a:pPr>
            <a:r>
              <a:rPr b="0" i="0" lang="en-US" sz="1800" u="none" cap="none" strike="noStrike">
                <a:solidFill>
                  <a:schemeClr val="dk2"/>
                </a:solidFill>
                <a:latin typeface="Calibri"/>
                <a:ea typeface="Calibri"/>
                <a:cs typeface="Calibri"/>
                <a:sym typeface="Calibri"/>
              </a:rPr>
              <a:t> Goals are expressed in terms of the utility of outcomes</a:t>
            </a:r>
            <a:endParaRPr/>
          </a:p>
          <a:p>
            <a:pPr indent="-142875" lvl="1" marL="372657" marR="0" rtl="0" algn="l">
              <a:spcBef>
                <a:spcPts val="750"/>
              </a:spcBef>
              <a:spcAft>
                <a:spcPts val="0"/>
              </a:spcAft>
              <a:buClr>
                <a:schemeClr val="lt2"/>
              </a:buClr>
              <a:buSzPts val="2250"/>
              <a:buFont typeface="Noto Sans Symbols"/>
              <a:buChar char="▪"/>
            </a:pPr>
            <a:r>
              <a:rPr b="0" i="0" lang="en-US" sz="1800" u="none" cap="none" strike="noStrike">
                <a:solidFill>
                  <a:schemeClr val="dk2"/>
                </a:solidFill>
                <a:latin typeface="Calibri"/>
                <a:ea typeface="Calibri"/>
                <a:cs typeface="Calibri"/>
                <a:sym typeface="Calibri"/>
              </a:rPr>
              <a:t> Being rational means </a:t>
            </a:r>
            <a:r>
              <a:rPr b="1" i="0" lang="en-US" sz="1800" u="none" cap="none" strike="noStrike">
                <a:solidFill>
                  <a:schemeClr val="accent6"/>
                </a:solidFill>
                <a:latin typeface="Calibri"/>
                <a:ea typeface="Calibri"/>
                <a:cs typeface="Calibri"/>
                <a:sym typeface="Calibri"/>
              </a:rPr>
              <a:t>maximizing your expected utility</a:t>
            </a:r>
            <a:endParaRPr/>
          </a:p>
        </p:txBody>
      </p:sp>
      <p:grpSp>
        <p:nvGrpSpPr>
          <p:cNvPr id="932" name="Google Shape;932;p120"/>
          <p:cNvGrpSpPr/>
          <p:nvPr/>
        </p:nvGrpSpPr>
        <p:grpSpPr>
          <a:xfrm>
            <a:off x="388935" y="489225"/>
            <a:ext cx="384175" cy="476250"/>
            <a:chOff x="1898" y="2429"/>
            <a:chExt cx="242" cy="300"/>
          </a:xfrm>
        </p:grpSpPr>
        <p:sp>
          <p:nvSpPr>
            <p:cNvPr id="933" name="Google Shape;933;p120"/>
            <p:cNvSpPr/>
            <p:nvPr/>
          </p:nvSpPr>
          <p:spPr>
            <a:xfrm>
              <a:off x="1990" y="2690"/>
              <a:ext cx="58" cy="19"/>
            </a:xfrm>
            <a:custGeom>
              <a:rect b="b" l="l" r="r" t="t"/>
              <a:pathLst>
                <a:path extrusionOk="0" h="211" w="637">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120"/>
            <p:cNvSpPr/>
            <p:nvPr/>
          </p:nvSpPr>
          <p:spPr>
            <a:xfrm>
              <a:off x="1990" y="2671"/>
              <a:ext cx="58" cy="19"/>
            </a:xfrm>
            <a:custGeom>
              <a:rect b="b" l="l" r="r" t="t"/>
              <a:pathLst>
                <a:path extrusionOk="0" h="213" w="637">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120"/>
            <p:cNvSpPr/>
            <p:nvPr/>
          </p:nvSpPr>
          <p:spPr>
            <a:xfrm>
              <a:off x="2014" y="2594"/>
              <a:ext cx="10" cy="77"/>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120"/>
            <p:cNvSpPr/>
            <p:nvPr/>
          </p:nvSpPr>
          <p:spPr>
            <a:xfrm>
              <a:off x="2034" y="2565"/>
              <a:ext cx="19" cy="19"/>
            </a:xfrm>
            <a:custGeom>
              <a:rect b="b" l="l" r="r" t="t"/>
              <a:pathLst>
                <a:path extrusionOk="0" h="212" w="212">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120"/>
            <p:cNvSpPr/>
            <p:nvPr/>
          </p:nvSpPr>
          <p:spPr>
            <a:xfrm>
              <a:off x="1985" y="2565"/>
              <a:ext cx="20" cy="19"/>
            </a:xfrm>
            <a:custGeom>
              <a:rect b="b" l="l" r="r" t="t"/>
              <a:pathLst>
                <a:path extrusionOk="0" h="212" w="213">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120"/>
            <p:cNvSpPr/>
            <p:nvPr/>
          </p:nvSpPr>
          <p:spPr>
            <a:xfrm>
              <a:off x="1937" y="2468"/>
              <a:ext cx="164" cy="203"/>
            </a:xfrm>
            <a:custGeom>
              <a:rect b="b" l="l" r="r" t="t"/>
              <a:pathLst>
                <a:path extrusionOk="0" h="2232" w="1806">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120"/>
            <p:cNvSpPr/>
            <p:nvPr/>
          </p:nvSpPr>
          <p:spPr>
            <a:xfrm>
              <a:off x="2014" y="2429"/>
              <a:ext cx="10" cy="29"/>
            </a:xfrm>
            <a:custGeom>
              <a:rect b="b" l="l" r="r" t="t"/>
              <a:pathLst>
                <a:path extrusionOk="0" h="319" w="107">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120"/>
            <p:cNvSpPr/>
            <p:nvPr/>
          </p:nvSpPr>
          <p:spPr>
            <a:xfrm>
              <a:off x="1898" y="2545"/>
              <a:ext cx="29" cy="10"/>
            </a:xfrm>
            <a:custGeom>
              <a:rect b="b" l="l" r="r" t="t"/>
              <a:pathLst>
                <a:path extrusionOk="0" h="107" w="319">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120"/>
            <p:cNvSpPr/>
            <p:nvPr/>
          </p:nvSpPr>
          <p:spPr>
            <a:xfrm>
              <a:off x="2111" y="2545"/>
              <a:ext cx="29" cy="10"/>
            </a:xfrm>
            <a:custGeom>
              <a:rect b="b" l="l" r="r" t="t"/>
              <a:pathLst>
                <a:path extrusionOk="0" h="107" w="319">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120"/>
            <p:cNvSpPr/>
            <p:nvPr/>
          </p:nvSpPr>
          <p:spPr>
            <a:xfrm>
              <a:off x="2082" y="2463"/>
              <a:ext cx="24" cy="24"/>
            </a:xfrm>
            <a:custGeom>
              <a:rect b="b" l="l" r="r" t="t"/>
              <a:pathLst>
                <a:path extrusionOk="0" h="265" w="265">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120"/>
            <p:cNvSpPr/>
            <p:nvPr/>
          </p:nvSpPr>
          <p:spPr>
            <a:xfrm>
              <a:off x="2082" y="2613"/>
              <a:ext cx="24" cy="24"/>
            </a:xfrm>
            <a:custGeom>
              <a:rect b="b" l="l" r="r" t="t"/>
              <a:pathLst>
                <a:path extrusionOk="0" h="265" w="265">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120"/>
            <p:cNvSpPr/>
            <p:nvPr/>
          </p:nvSpPr>
          <p:spPr>
            <a:xfrm>
              <a:off x="1932" y="2463"/>
              <a:ext cx="24" cy="24"/>
            </a:xfrm>
            <a:custGeom>
              <a:rect b="b" l="l" r="r" t="t"/>
              <a:pathLst>
                <a:path extrusionOk="0" h="265" w="264">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120"/>
            <p:cNvSpPr/>
            <p:nvPr/>
          </p:nvSpPr>
          <p:spPr>
            <a:xfrm>
              <a:off x="1932" y="2613"/>
              <a:ext cx="24" cy="24"/>
            </a:xfrm>
            <a:custGeom>
              <a:rect b="b" l="l" r="r" t="t"/>
              <a:pathLst>
                <a:path extrusionOk="0" h="265" w="264">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120"/>
            <p:cNvSpPr/>
            <p:nvPr/>
          </p:nvSpPr>
          <p:spPr>
            <a:xfrm>
              <a:off x="1995" y="2710"/>
              <a:ext cx="48" cy="19"/>
            </a:xfrm>
            <a:custGeom>
              <a:rect b="b" l="l" r="r" t="t"/>
              <a:pathLst>
                <a:path extrusionOk="0" h="212" w="531">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2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Rational agent</a:t>
            </a:r>
            <a:endParaRPr>
              <a:solidFill>
                <a:schemeClr val="dk1"/>
              </a:solidFill>
            </a:endParaRPr>
          </a:p>
        </p:txBody>
      </p:sp>
      <p:sp>
        <p:nvSpPr>
          <p:cNvPr id="953" name="Google Shape;953;p121"/>
          <p:cNvSpPr txBox="1"/>
          <p:nvPr>
            <p:ph idx="1" type="body"/>
          </p:nvPr>
        </p:nvSpPr>
        <p:spPr>
          <a:xfrm>
            <a:off x="342900" y="1200150"/>
            <a:ext cx="8262938" cy="3495140"/>
          </a:xfrm>
          <a:prstGeom prst="rect">
            <a:avLst/>
          </a:prstGeom>
          <a:noFill/>
          <a:ln>
            <a:noFill/>
          </a:ln>
        </p:spPr>
        <p:txBody>
          <a:bodyPr anchorCtr="0" anchor="t" bIns="0" lIns="0" spcFirstLastPara="1" rIns="99050" wrap="square" tIns="0">
            <a:normAutofit/>
          </a:bodyPr>
          <a:lstStyle/>
          <a:p>
            <a:pPr indent="-287338" lvl="0" marL="287338" rtl="0" algn="l">
              <a:lnSpc>
                <a:spcPct val="100000"/>
              </a:lnSpc>
              <a:spcBef>
                <a:spcPts val="0"/>
              </a:spcBef>
              <a:spcAft>
                <a:spcPts val="0"/>
              </a:spcAft>
              <a:buSzPts val="1800"/>
              <a:buChar char="❖"/>
            </a:pPr>
            <a:r>
              <a:rPr lang="en-US" sz="1800"/>
              <a:t>In a complex environment we can’t encode all state + goal pairs to actions</a:t>
            </a:r>
            <a:endParaRPr/>
          </a:p>
          <a:p>
            <a:pPr indent="-287338" lvl="0" marL="287338" rtl="0" algn="l">
              <a:lnSpc>
                <a:spcPct val="100000"/>
              </a:lnSpc>
              <a:spcBef>
                <a:spcPts val="1200"/>
              </a:spcBef>
              <a:spcAft>
                <a:spcPts val="0"/>
              </a:spcAft>
              <a:buSzPts val="1800"/>
              <a:buChar char="❖"/>
            </a:pPr>
            <a:r>
              <a:rPr lang="en-US" sz="1800"/>
              <a:t>A rational agent uses its </a:t>
            </a:r>
            <a:r>
              <a:rPr b="1" lang="en-US" sz="1800">
                <a:solidFill>
                  <a:schemeClr val="accent6"/>
                </a:solidFill>
              </a:rPr>
              <a:t>model of the word </a:t>
            </a:r>
            <a:r>
              <a:rPr lang="en-US" sz="1800"/>
              <a:t>coupled with a </a:t>
            </a:r>
            <a:r>
              <a:rPr b="1" lang="en-US" sz="1800">
                <a:solidFill>
                  <a:schemeClr val="accent6"/>
                </a:solidFill>
              </a:rPr>
              <a:t>reasoning system </a:t>
            </a:r>
            <a:r>
              <a:rPr lang="en-US" sz="1800"/>
              <a:t>to </a:t>
            </a:r>
            <a:r>
              <a:rPr b="1" lang="en-US" sz="1800">
                <a:solidFill>
                  <a:schemeClr val="accent6"/>
                </a:solidFill>
              </a:rPr>
              <a:t>plan</a:t>
            </a:r>
            <a:r>
              <a:rPr lang="en-US" sz="1800"/>
              <a:t> a </a:t>
            </a:r>
            <a:r>
              <a:rPr b="1" lang="en-US" sz="1800">
                <a:solidFill>
                  <a:schemeClr val="accent6"/>
                </a:solidFill>
              </a:rPr>
              <a:t>sequence</a:t>
            </a:r>
            <a:r>
              <a:rPr lang="en-US" sz="1800"/>
              <a:t> of actions that will </a:t>
            </a:r>
            <a:r>
              <a:rPr b="1" lang="en-US" sz="1800">
                <a:solidFill>
                  <a:schemeClr val="accent6"/>
                </a:solidFill>
              </a:rPr>
              <a:t>lead to the goal </a:t>
            </a:r>
            <a:r>
              <a:rPr lang="en-US" sz="1800"/>
              <a:t>while </a:t>
            </a:r>
            <a:r>
              <a:rPr b="1" lang="en-US" sz="1800">
                <a:solidFill>
                  <a:schemeClr val="accent6"/>
                </a:solidFill>
              </a:rPr>
              <a:t>maximizing its expected utility</a:t>
            </a:r>
            <a:endParaRPr/>
          </a:p>
        </p:txBody>
      </p:sp>
      <p:pic>
        <p:nvPicPr>
          <p:cNvPr id="954" name="Google Shape;954;p121"/>
          <p:cNvPicPr preferRelativeResize="0"/>
          <p:nvPr/>
        </p:nvPicPr>
        <p:blipFill rotWithShape="1">
          <a:blip r:embed="rId3">
            <a:alphaModFix/>
          </a:blip>
          <a:srcRect b="0" l="0" r="0" t="0"/>
          <a:stretch/>
        </p:blipFill>
        <p:spPr>
          <a:xfrm>
            <a:off x="157161" y="2294416"/>
            <a:ext cx="4168292" cy="2400874"/>
          </a:xfrm>
          <a:prstGeom prst="rect">
            <a:avLst/>
          </a:prstGeom>
          <a:noFill/>
          <a:ln>
            <a:noFill/>
          </a:ln>
        </p:spPr>
      </p:pic>
      <p:pic>
        <p:nvPicPr>
          <p:cNvPr descr="Image Sensors World: GM Self-Driving Car Has 5 LiDARs and 16 Cameras" id="955" name="Google Shape;955;p121"/>
          <p:cNvPicPr preferRelativeResize="0"/>
          <p:nvPr/>
        </p:nvPicPr>
        <p:blipFill rotWithShape="1">
          <a:blip r:embed="rId4">
            <a:alphaModFix/>
          </a:blip>
          <a:srcRect b="0" l="0" r="0" t="0"/>
          <a:stretch/>
        </p:blipFill>
        <p:spPr>
          <a:xfrm>
            <a:off x="4466851" y="2208978"/>
            <a:ext cx="2667443" cy="962847"/>
          </a:xfrm>
          <a:prstGeom prst="rect">
            <a:avLst/>
          </a:prstGeom>
          <a:noFill/>
          <a:ln>
            <a:noFill/>
          </a:ln>
        </p:spPr>
      </p:pic>
      <p:pic>
        <p:nvPicPr>
          <p:cNvPr descr="Car controls - Wikipedia" id="956" name="Google Shape;956;p121"/>
          <p:cNvPicPr preferRelativeResize="0"/>
          <p:nvPr/>
        </p:nvPicPr>
        <p:blipFill rotWithShape="1">
          <a:blip r:embed="rId5">
            <a:alphaModFix/>
          </a:blip>
          <a:srcRect b="0" l="0" r="0" t="0"/>
          <a:stretch/>
        </p:blipFill>
        <p:spPr>
          <a:xfrm>
            <a:off x="4466851" y="3429732"/>
            <a:ext cx="1689585" cy="1265558"/>
          </a:xfrm>
          <a:prstGeom prst="rect">
            <a:avLst/>
          </a:prstGeom>
          <a:noFill/>
          <a:ln>
            <a:noFill/>
          </a:ln>
        </p:spPr>
      </p:pic>
      <p:pic>
        <p:nvPicPr>
          <p:cNvPr descr="Delhi-traffic-police: News, Photos, Latest News Headlines about Delhi- traffic-police - CitySpidey" id="957" name="Google Shape;957;p121"/>
          <p:cNvPicPr preferRelativeResize="0"/>
          <p:nvPr/>
        </p:nvPicPr>
        <p:blipFill rotWithShape="1">
          <a:blip r:embed="rId6">
            <a:alphaModFix/>
          </a:blip>
          <a:srcRect b="0" l="0" r="0" t="0"/>
          <a:stretch/>
        </p:blipFill>
        <p:spPr>
          <a:xfrm>
            <a:off x="7100888" y="3636250"/>
            <a:ext cx="1885951" cy="934107"/>
          </a:xfrm>
          <a:prstGeom prst="rect">
            <a:avLst/>
          </a:prstGeom>
          <a:noFill/>
          <a:ln>
            <a:noFill/>
          </a:ln>
        </p:spPr>
      </p:pic>
      <p:grpSp>
        <p:nvGrpSpPr>
          <p:cNvPr id="958" name="Google Shape;958;p121"/>
          <p:cNvGrpSpPr/>
          <p:nvPr/>
        </p:nvGrpSpPr>
        <p:grpSpPr>
          <a:xfrm>
            <a:off x="355609" y="441325"/>
            <a:ext cx="479425" cy="477837"/>
            <a:chOff x="4733" y="2012"/>
            <a:chExt cx="302" cy="301"/>
          </a:xfrm>
        </p:grpSpPr>
        <p:sp>
          <p:nvSpPr>
            <p:cNvPr id="959" name="Google Shape;959;p121"/>
            <p:cNvSpPr/>
            <p:nvPr/>
          </p:nvSpPr>
          <p:spPr>
            <a:xfrm>
              <a:off x="4733" y="2098"/>
              <a:ext cx="215" cy="215"/>
            </a:xfrm>
            <a:custGeom>
              <a:rect b="b" l="l" r="r" t="t"/>
              <a:pathLst>
                <a:path extrusionOk="0" h="2369" w="2368">
                  <a:moveTo>
                    <a:pt x="1183" y="830"/>
                  </a:moveTo>
                  <a:lnTo>
                    <a:pt x="1136" y="833"/>
                  </a:lnTo>
                  <a:lnTo>
                    <a:pt x="1089" y="842"/>
                  </a:lnTo>
                  <a:lnTo>
                    <a:pt x="1046" y="858"/>
                  </a:lnTo>
                  <a:lnTo>
                    <a:pt x="1004" y="878"/>
                  </a:lnTo>
                  <a:lnTo>
                    <a:pt x="967" y="903"/>
                  </a:lnTo>
                  <a:lnTo>
                    <a:pt x="933" y="933"/>
                  </a:lnTo>
                  <a:lnTo>
                    <a:pt x="903" y="968"/>
                  </a:lnTo>
                  <a:lnTo>
                    <a:pt x="878" y="1005"/>
                  </a:lnTo>
                  <a:lnTo>
                    <a:pt x="857" y="1046"/>
                  </a:lnTo>
                  <a:lnTo>
                    <a:pt x="841" y="1090"/>
                  </a:lnTo>
                  <a:lnTo>
                    <a:pt x="832" y="1137"/>
                  </a:lnTo>
                  <a:lnTo>
                    <a:pt x="829" y="1184"/>
                  </a:lnTo>
                  <a:lnTo>
                    <a:pt x="832" y="1233"/>
                  </a:lnTo>
                  <a:lnTo>
                    <a:pt x="841" y="1280"/>
                  </a:lnTo>
                  <a:lnTo>
                    <a:pt x="857" y="1323"/>
                  </a:lnTo>
                  <a:lnTo>
                    <a:pt x="878" y="1364"/>
                  </a:lnTo>
                  <a:lnTo>
                    <a:pt x="903" y="1402"/>
                  </a:lnTo>
                  <a:lnTo>
                    <a:pt x="933" y="1436"/>
                  </a:lnTo>
                  <a:lnTo>
                    <a:pt x="967" y="1466"/>
                  </a:lnTo>
                  <a:lnTo>
                    <a:pt x="1004" y="1491"/>
                  </a:lnTo>
                  <a:lnTo>
                    <a:pt x="1046" y="1512"/>
                  </a:lnTo>
                  <a:lnTo>
                    <a:pt x="1089" y="1527"/>
                  </a:lnTo>
                  <a:lnTo>
                    <a:pt x="1136" y="1537"/>
                  </a:lnTo>
                  <a:lnTo>
                    <a:pt x="1183" y="1540"/>
                  </a:lnTo>
                  <a:lnTo>
                    <a:pt x="1232" y="1537"/>
                  </a:lnTo>
                  <a:lnTo>
                    <a:pt x="1278" y="1527"/>
                  </a:lnTo>
                  <a:lnTo>
                    <a:pt x="1322" y="1512"/>
                  </a:lnTo>
                  <a:lnTo>
                    <a:pt x="1363" y="1491"/>
                  </a:lnTo>
                  <a:lnTo>
                    <a:pt x="1401" y="1466"/>
                  </a:lnTo>
                  <a:lnTo>
                    <a:pt x="1435" y="1436"/>
                  </a:lnTo>
                  <a:lnTo>
                    <a:pt x="1465" y="1402"/>
                  </a:lnTo>
                  <a:lnTo>
                    <a:pt x="1490" y="1364"/>
                  </a:lnTo>
                  <a:lnTo>
                    <a:pt x="1511" y="1323"/>
                  </a:lnTo>
                  <a:lnTo>
                    <a:pt x="1527" y="1280"/>
                  </a:lnTo>
                  <a:lnTo>
                    <a:pt x="1536" y="1233"/>
                  </a:lnTo>
                  <a:lnTo>
                    <a:pt x="1539" y="1184"/>
                  </a:lnTo>
                  <a:lnTo>
                    <a:pt x="1536" y="1137"/>
                  </a:lnTo>
                  <a:lnTo>
                    <a:pt x="1527" y="1090"/>
                  </a:lnTo>
                  <a:lnTo>
                    <a:pt x="1511" y="1046"/>
                  </a:lnTo>
                  <a:lnTo>
                    <a:pt x="1490" y="1005"/>
                  </a:lnTo>
                  <a:lnTo>
                    <a:pt x="1465" y="968"/>
                  </a:lnTo>
                  <a:lnTo>
                    <a:pt x="1435" y="933"/>
                  </a:lnTo>
                  <a:lnTo>
                    <a:pt x="1401" y="903"/>
                  </a:lnTo>
                  <a:lnTo>
                    <a:pt x="1363" y="878"/>
                  </a:lnTo>
                  <a:lnTo>
                    <a:pt x="1322" y="858"/>
                  </a:lnTo>
                  <a:lnTo>
                    <a:pt x="1278" y="842"/>
                  </a:lnTo>
                  <a:lnTo>
                    <a:pt x="1232" y="833"/>
                  </a:lnTo>
                  <a:lnTo>
                    <a:pt x="1183" y="830"/>
                  </a:lnTo>
                  <a:close/>
                  <a:moveTo>
                    <a:pt x="1097" y="0"/>
                  </a:moveTo>
                  <a:lnTo>
                    <a:pt x="1271" y="0"/>
                  </a:lnTo>
                  <a:lnTo>
                    <a:pt x="1301" y="3"/>
                  </a:lnTo>
                  <a:lnTo>
                    <a:pt x="1329" y="12"/>
                  </a:lnTo>
                  <a:lnTo>
                    <a:pt x="1354" y="26"/>
                  </a:lnTo>
                  <a:lnTo>
                    <a:pt x="1376" y="44"/>
                  </a:lnTo>
                  <a:lnTo>
                    <a:pt x="1395" y="66"/>
                  </a:lnTo>
                  <a:lnTo>
                    <a:pt x="1408" y="91"/>
                  </a:lnTo>
                  <a:lnTo>
                    <a:pt x="1418" y="118"/>
                  </a:lnTo>
                  <a:lnTo>
                    <a:pt x="1421" y="147"/>
                  </a:lnTo>
                  <a:lnTo>
                    <a:pt x="1421" y="290"/>
                  </a:lnTo>
                  <a:lnTo>
                    <a:pt x="1481" y="308"/>
                  </a:lnTo>
                  <a:lnTo>
                    <a:pt x="1540" y="330"/>
                  </a:lnTo>
                  <a:lnTo>
                    <a:pt x="1598" y="357"/>
                  </a:lnTo>
                  <a:lnTo>
                    <a:pt x="1655" y="389"/>
                  </a:lnTo>
                  <a:lnTo>
                    <a:pt x="1742" y="302"/>
                  </a:lnTo>
                  <a:lnTo>
                    <a:pt x="1762" y="287"/>
                  </a:lnTo>
                  <a:lnTo>
                    <a:pt x="1784" y="274"/>
                  </a:lnTo>
                  <a:lnTo>
                    <a:pt x="1808" y="266"/>
                  </a:lnTo>
                  <a:lnTo>
                    <a:pt x="1831" y="262"/>
                  </a:lnTo>
                  <a:lnTo>
                    <a:pt x="1856" y="262"/>
                  </a:lnTo>
                  <a:lnTo>
                    <a:pt x="1881" y="266"/>
                  </a:lnTo>
                  <a:lnTo>
                    <a:pt x="1905" y="274"/>
                  </a:lnTo>
                  <a:lnTo>
                    <a:pt x="1927" y="287"/>
                  </a:lnTo>
                  <a:lnTo>
                    <a:pt x="1946" y="302"/>
                  </a:lnTo>
                  <a:lnTo>
                    <a:pt x="2066" y="422"/>
                  </a:lnTo>
                  <a:lnTo>
                    <a:pt x="2083" y="442"/>
                  </a:lnTo>
                  <a:lnTo>
                    <a:pt x="2096" y="465"/>
                  </a:lnTo>
                  <a:lnTo>
                    <a:pt x="2104" y="488"/>
                  </a:lnTo>
                  <a:lnTo>
                    <a:pt x="2108" y="512"/>
                  </a:lnTo>
                  <a:lnTo>
                    <a:pt x="2108" y="536"/>
                  </a:lnTo>
                  <a:lnTo>
                    <a:pt x="2104" y="561"/>
                  </a:lnTo>
                  <a:lnTo>
                    <a:pt x="2096" y="584"/>
                  </a:lnTo>
                  <a:lnTo>
                    <a:pt x="2083" y="606"/>
                  </a:lnTo>
                  <a:lnTo>
                    <a:pt x="2066" y="627"/>
                  </a:lnTo>
                  <a:lnTo>
                    <a:pt x="1980" y="714"/>
                  </a:lnTo>
                  <a:lnTo>
                    <a:pt x="2011" y="770"/>
                  </a:lnTo>
                  <a:lnTo>
                    <a:pt x="2038" y="828"/>
                  </a:lnTo>
                  <a:lnTo>
                    <a:pt x="2061" y="888"/>
                  </a:lnTo>
                  <a:lnTo>
                    <a:pt x="2078" y="948"/>
                  </a:lnTo>
                  <a:lnTo>
                    <a:pt x="2222" y="948"/>
                  </a:lnTo>
                  <a:lnTo>
                    <a:pt x="2251" y="951"/>
                  </a:lnTo>
                  <a:lnTo>
                    <a:pt x="2278" y="960"/>
                  </a:lnTo>
                  <a:lnTo>
                    <a:pt x="2303" y="974"/>
                  </a:lnTo>
                  <a:lnTo>
                    <a:pt x="2325" y="992"/>
                  </a:lnTo>
                  <a:lnTo>
                    <a:pt x="2342" y="1015"/>
                  </a:lnTo>
                  <a:lnTo>
                    <a:pt x="2356" y="1040"/>
                  </a:lnTo>
                  <a:lnTo>
                    <a:pt x="2365" y="1068"/>
                  </a:lnTo>
                  <a:lnTo>
                    <a:pt x="2368" y="1098"/>
                  </a:lnTo>
                  <a:lnTo>
                    <a:pt x="2368" y="1271"/>
                  </a:lnTo>
                  <a:lnTo>
                    <a:pt x="2365" y="1301"/>
                  </a:lnTo>
                  <a:lnTo>
                    <a:pt x="2356" y="1329"/>
                  </a:lnTo>
                  <a:lnTo>
                    <a:pt x="2342" y="1354"/>
                  </a:lnTo>
                  <a:lnTo>
                    <a:pt x="2325" y="1377"/>
                  </a:lnTo>
                  <a:lnTo>
                    <a:pt x="2303" y="1396"/>
                  </a:lnTo>
                  <a:lnTo>
                    <a:pt x="2278" y="1409"/>
                  </a:lnTo>
                  <a:lnTo>
                    <a:pt x="2251" y="1419"/>
                  </a:lnTo>
                  <a:lnTo>
                    <a:pt x="2222" y="1422"/>
                  </a:lnTo>
                  <a:lnTo>
                    <a:pt x="2079" y="1422"/>
                  </a:lnTo>
                  <a:lnTo>
                    <a:pt x="2061" y="1483"/>
                  </a:lnTo>
                  <a:lnTo>
                    <a:pt x="2038" y="1542"/>
                  </a:lnTo>
                  <a:lnTo>
                    <a:pt x="2011" y="1600"/>
                  </a:lnTo>
                  <a:lnTo>
                    <a:pt x="1980" y="1656"/>
                  </a:lnTo>
                  <a:lnTo>
                    <a:pt x="2066" y="1743"/>
                  </a:lnTo>
                  <a:lnTo>
                    <a:pt x="2084" y="1765"/>
                  </a:lnTo>
                  <a:lnTo>
                    <a:pt x="2098" y="1790"/>
                  </a:lnTo>
                  <a:lnTo>
                    <a:pt x="2106" y="1817"/>
                  </a:lnTo>
                  <a:lnTo>
                    <a:pt x="2108" y="1845"/>
                  </a:lnTo>
                  <a:lnTo>
                    <a:pt x="2106" y="1874"/>
                  </a:lnTo>
                  <a:lnTo>
                    <a:pt x="2098" y="1901"/>
                  </a:lnTo>
                  <a:lnTo>
                    <a:pt x="2084" y="1924"/>
                  </a:lnTo>
                  <a:lnTo>
                    <a:pt x="2066" y="1947"/>
                  </a:lnTo>
                  <a:lnTo>
                    <a:pt x="1946" y="2066"/>
                  </a:lnTo>
                  <a:lnTo>
                    <a:pt x="1927" y="2083"/>
                  </a:lnTo>
                  <a:lnTo>
                    <a:pt x="1905" y="2095"/>
                  </a:lnTo>
                  <a:lnTo>
                    <a:pt x="1881" y="2104"/>
                  </a:lnTo>
                  <a:lnTo>
                    <a:pt x="1856" y="2107"/>
                  </a:lnTo>
                  <a:lnTo>
                    <a:pt x="1831" y="2107"/>
                  </a:lnTo>
                  <a:lnTo>
                    <a:pt x="1808" y="2104"/>
                  </a:lnTo>
                  <a:lnTo>
                    <a:pt x="1784" y="2095"/>
                  </a:lnTo>
                  <a:lnTo>
                    <a:pt x="1762" y="2083"/>
                  </a:lnTo>
                  <a:lnTo>
                    <a:pt x="1742" y="2067"/>
                  </a:lnTo>
                  <a:lnTo>
                    <a:pt x="1655" y="1980"/>
                  </a:lnTo>
                  <a:lnTo>
                    <a:pt x="1599" y="2012"/>
                  </a:lnTo>
                  <a:lnTo>
                    <a:pt x="1541" y="2038"/>
                  </a:lnTo>
                  <a:lnTo>
                    <a:pt x="1481" y="2061"/>
                  </a:lnTo>
                  <a:lnTo>
                    <a:pt x="1421" y="2079"/>
                  </a:lnTo>
                  <a:lnTo>
                    <a:pt x="1421" y="2223"/>
                  </a:lnTo>
                  <a:lnTo>
                    <a:pt x="1418" y="2252"/>
                  </a:lnTo>
                  <a:lnTo>
                    <a:pt x="1408" y="2279"/>
                  </a:lnTo>
                  <a:lnTo>
                    <a:pt x="1395" y="2304"/>
                  </a:lnTo>
                  <a:lnTo>
                    <a:pt x="1376" y="2326"/>
                  </a:lnTo>
                  <a:lnTo>
                    <a:pt x="1354" y="2343"/>
                  </a:lnTo>
                  <a:lnTo>
                    <a:pt x="1329" y="2357"/>
                  </a:lnTo>
                  <a:lnTo>
                    <a:pt x="1301" y="2366"/>
                  </a:lnTo>
                  <a:lnTo>
                    <a:pt x="1271" y="2369"/>
                  </a:lnTo>
                  <a:lnTo>
                    <a:pt x="1097" y="2369"/>
                  </a:lnTo>
                  <a:lnTo>
                    <a:pt x="1067" y="2366"/>
                  </a:lnTo>
                  <a:lnTo>
                    <a:pt x="1039" y="2357"/>
                  </a:lnTo>
                  <a:lnTo>
                    <a:pt x="1015" y="2343"/>
                  </a:lnTo>
                  <a:lnTo>
                    <a:pt x="992" y="2326"/>
                  </a:lnTo>
                  <a:lnTo>
                    <a:pt x="973" y="2304"/>
                  </a:lnTo>
                  <a:lnTo>
                    <a:pt x="960" y="2279"/>
                  </a:lnTo>
                  <a:lnTo>
                    <a:pt x="950" y="2252"/>
                  </a:lnTo>
                  <a:lnTo>
                    <a:pt x="947" y="2223"/>
                  </a:lnTo>
                  <a:lnTo>
                    <a:pt x="947" y="2079"/>
                  </a:lnTo>
                  <a:lnTo>
                    <a:pt x="886" y="2061"/>
                  </a:lnTo>
                  <a:lnTo>
                    <a:pt x="827" y="2038"/>
                  </a:lnTo>
                  <a:lnTo>
                    <a:pt x="769" y="2012"/>
                  </a:lnTo>
                  <a:lnTo>
                    <a:pt x="713" y="1980"/>
                  </a:lnTo>
                  <a:lnTo>
                    <a:pt x="626" y="2067"/>
                  </a:lnTo>
                  <a:lnTo>
                    <a:pt x="606" y="2083"/>
                  </a:lnTo>
                  <a:lnTo>
                    <a:pt x="584" y="2095"/>
                  </a:lnTo>
                  <a:lnTo>
                    <a:pt x="560" y="2104"/>
                  </a:lnTo>
                  <a:lnTo>
                    <a:pt x="536" y="2107"/>
                  </a:lnTo>
                  <a:lnTo>
                    <a:pt x="511" y="2107"/>
                  </a:lnTo>
                  <a:lnTo>
                    <a:pt x="487" y="2104"/>
                  </a:lnTo>
                  <a:lnTo>
                    <a:pt x="463" y="2095"/>
                  </a:lnTo>
                  <a:lnTo>
                    <a:pt x="441" y="2083"/>
                  </a:lnTo>
                  <a:lnTo>
                    <a:pt x="422" y="2067"/>
                  </a:lnTo>
                  <a:lnTo>
                    <a:pt x="301" y="1947"/>
                  </a:lnTo>
                  <a:lnTo>
                    <a:pt x="285" y="1927"/>
                  </a:lnTo>
                  <a:lnTo>
                    <a:pt x="272" y="1905"/>
                  </a:lnTo>
                  <a:lnTo>
                    <a:pt x="264" y="1882"/>
                  </a:lnTo>
                  <a:lnTo>
                    <a:pt x="260" y="1857"/>
                  </a:lnTo>
                  <a:lnTo>
                    <a:pt x="260" y="1832"/>
                  </a:lnTo>
                  <a:lnTo>
                    <a:pt x="264" y="1808"/>
                  </a:lnTo>
                  <a:lnTo>
                    <a:pt x="272" y="1784"/>
                  </a:lnTo>
                  <a:lnTo>
                    <a:pt x="285" y="1763"/>
                  </a:lnTo>
                  <a:lnTo>
                    <a:pt x="301" y="1743"/>
                  </a:lnTo>
                  <a:lnTo>
                    <a:pt x="388" y="1656"/>
                  </a:lnTo>
                  <a:lnTo>
                    <a:pt x="357" y="1600"/>
                  </a:lnTo>
                  <a:lnTo>
                    <a:pt x="330" y="1542"/>
                  </a:lnTo>
                  <a:lnTo>
                    <a:pt x="308" y="1482"/>
                  </a:lnTo>
                  <a:lnTo>
                    <a:pt x="289" y="1422"/>
                  </a:lnTo>
                  <a:lnTo>
                    <a:pt x="146" y="1422"/>
                  </a:lnTo>
                  <a:lnTo>
                    <a:pt x="117" y="1419"/>
                  </a:lnTo>
                  <a:lnTo>
                    <a:pt x="90" y="1409"/>
                  </a:lnTo>
                  <a:lnTo>
                    <a:pt x="65" y="1396"/>
                  </a:lnTo>
                  <a:lnTo>
                    <a:pt x="43" y="1377"/>
                  </a:lnTo>
                  <a:lnTo>
                    <a:pt x="26" y="1354"/>
                  </a:lnTo>
                  <a:lnTo>
                    <a:pt x="11" y="1329"/>
                  </a:lnTo>
                  <a:lnTo>
                    <a:pt x="3" y="1301"/>
                  </a:lnTo>
                  <a:lnTo>
                    <a:pt x="0" y="1271"/>
                  </a:lnTo>
                  <a:lnTo>
                    <a:pt x="0" y="1098"/>
                  </a:lnTo>
                  <a:lnTo>
                    <a:pt x="3" y="1068"/>
                  </a:lnTo>
                  <a:lnTo>
                    <a:pt x="11" y="1040"/>
                  </a:lnTo>
                  <a:lnTo>
                    <a:pt x="26" y="1015"/>
                  </a:lnTo>
                  <a:lnTo>
                    <a:pt x="43" y="992"/>
                  </a:lnTo>
                  <a:lnTo>
                    <a:pt x="65" y="974"/>
                  </a:lnTo>
                  <a:lnTo>
                    <a:pt x="90" y="960"/>
                  </a:lnTo>
                  <a:lnTo>
                    <a:pt x="117" y="951"/>
                  </a:lnTo>
                  <a:lnTo>
                    <a:pt x="146" y="948"/>
                  </a:lnTo>
                  <a:lnTo>
                    <a:pt x="289" y="948"/>
                  </a:lnTo>
                  <a:lnTo>
                    <a:pt x="308" y="887"/>
                  </a:lnTo>
                  <a:lnTo>
                    <a:pt x="330" y="828"/>
                  </a:lnTo>
                  <a:lnTo>
                    <a:pt x="357" y="770"/>
                  </a:lnTo>
                  <a:lnTo>
                    <a:pt x="388" y="713"/>
                  </a:lnTo>
                  <a:lnTo>
                    <a:pt x="301" y="627"/>
                  </a:lnTo>
                  <a:lnTo>
                    <a:pt x="284" y="605"/>
                  </a:lnTo>
                  <a:lnTo>
                    <a:pt x="270" y="580"/>
                  </a:lnTo>
                  <a:lnTo>
                    <a:pt x="262" y="553"/>
                  </a:lnTo>
                  <a:lnTo>
                    <a:pt x="260" y="524"/>
                  </a:lnTo>
                  <a:lnTo>
                    <a:pt x="262" y="496"/>
                  </a:lnTo>
                  <a:lnTo>
                    <a:pt x="270" y="469"/>
                  </a:lnTo>
                  <a:lnTo>
                    <a:pt x="284" y="444"/>
                  </a:lnTo>
                  <a:lnTo>
                    <a:pt x="301" y="422"/>
                  </a:lnTo>
                  <a:lnTo>
                    <a:pt x="422" y="302"/>
                  </a:lnTo>
                  <a:lnTo>
                    <a:pt x="441" y="287"/>
                  </a:lnTo>
                  <a:lnTo>
                    <a:pt x="463" y="274"/>
                  </a:lnTo>
                  <a:lnTo>
                    <a:pt x="487" y="266"/>
                  </a:lnTo>
                  <a:lnTo>
                    <a:pt x="512" y="262"/>
                  </a:lnTo>
                  <a:lnTo>
                    <a:pt x="536" y="262"/>
                  </a:lnTo>
                  <a:lnTo>
                    <a:pt x="560" y="266"/>
                  </a:lnTo>
                  <a:lnTo>
                    <a:pt x="584" y="274"/>
                  </a:lnTo>
                  <a:lnTo>
                    <a:pt x="606" y="287"/>
                  </a:lnTo>
                  <a:lnTo>
                    <a:pt x="626" y="302"/>
                  </a:lnTo>
                  <a:lnTo>
                    <a:pt x="712" y="389"/>
                  </a:lnTo>
                  <a:lnTo>
                    <a:pt x="769" y="357"/>
                  </a:lnTo>
                  <a:lnTo>
                    <a:pt x="827" y="330"/>
                  </a:lnTo>
                  <a:lnTo>
                    <a:pt x="886" y="308"/>
                  </a:lnTo>
                  <a:lnTo>
                    <a:pt x="947" y="290"/>
                  </a:lnTo>
                  <a:lnTo>
                    <a:pt x="947" y="147"/>
                  </a:lnTo>
                  <a:lnTo>
                    <a:pt x="950" y="118"/>
                  </a:lnTo>
                  <a:lnTo>
                    <a:pt x="960" y="91"/>
                  </a:lnTo>
                  <a:lnTo>
                    <a:pt x="973" y="66"/>
                  </a:lnTo>
                  <a:lnTo>
                    <a:pt x="992" y="44"/>
                  </a:lnTo>
                  <a:lnTo>
                    <a:pt x="1015" y="26"/>
                  </a:lnTo>
                  <a:lnTo>
                    <a:pt x="1039" y="12"/>
                  </a:lnTo>
                  <a:lnTo>
                    <a:pt x="1067" y="3"/>
                  </a:lnTo>
                  <a:lnTo>
                    <a:pt x="109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121"/>
            <p:cNvSpPr/>
            <p:nvPr/>
          </p:nvSpPr>
          <p:spPr>
            <a:xfrm>
              <a:off x="4895" y="2012"/>
              <a:ext cx="140" cy="140"/>
            </a:xfrm>
            <a:custGeom>
              <a:rect b="b" l="l" r="r" t="t"/>
              <a:pathLst>
                <a:path extrusionOk="0" h="1538" w="1540">
                  <a:moveTo>
                    <a:pt x="771" y="473"/>
                  </a:moveTo>
                  <a:lnTo>
                    <a:pt x="727" y="476"/>
                  </a:lnTo>
                  <a:lnTo>
                    <a:pt x="685" y="485"/>
                  </a:lnTo>
                  <a:lnTo>
                    <a:pt x="646" y="501"/>
                  </a:lnTo>
                  <a:lnTo>
                    <a:pt x="609" y="520"/>
                  </a:lnTo>
                  <a:lnTo>
                    <a:pt x="577" y="545"/>
                  </a:lnTo>
                  <a:lnTo>
                    <a:pt x="547" y="575"/>
                  </a:lnTo>
                  <a:lnTo>
                    <a:pt x="522" y="607"/>
                  </a:lnTo>
                  <a:lnTo>
                    <a:pt x="502" y="645"/>
                  </a:lnTo>
                  <a:lnTo>
                    <a:pt x="487" y="683"/>
                  </a:lnTo>
                  <a:lnTo>
                    <a:pt x="477" y="726"/>
                  </a:lnTo>
                  <a:lnTo>
                    <a:pt x="474" y="769"/>
                  </a:lnTo>
                  <a:lnTo>
                    <a:pt x="477" y="813"/>
                  </a:lnTo>
                  <a:lnTo>
                    <a:pt x="487" y="854"/>
                  </a:lnTo>
                  <a:lnTo>
                    <a:pt x="502" y="894"/>
                  </a:lnTo>
                  <a:lnTo>
                    <a:pt x="522" y="930"/>
                  </a:lnTo>
                  <a:lnTo>
                    <a:pt x="547" y="963"/>
                  </a:lnTo>
                  <a:lnTo>
                    <a:pt x="577" y="992"/>
                  </a:lnTo>
                  <a:lnTo>
                    <a:pt x="609" y="1017"/>
                  </a:lnTo>
                  <a:lnTo>
                    <a:pt x="646" y="1038"/>
                  </a:lnTo>
                  <a:lnTo>
                    <a:pt x="685" y="1052"/>
                  </a:lnTo>
                  <a:lnTo>
                    <a:pt x="727" y="1061"/>
                  </a:lnTo>
                  <a:lnTo>
                    <a:pt x="771" y="1065"/>
                  </a:lnTo>
                  <a:lnTo>
                    <a:pt x="814" y="1061"/>
                  </a:lnTo>
                  <a:lnTo>
                    <a:pt x="856" y="1052"/>
                  </a:lnTo>
                  <a:lnTo>
                    <a:pt x="895" y="1038"/>
                  </a:lnTo>
                  <a:lnTo>
                    <a:pt x="931" y="1017"/>
                  </a:lnTo>
                  <a:lnTo>
                    <a:pt x="965" y="992"/>
                  </a:lnTo>
                  <a:lnTo>
                    <a:pt x="994" y="963"/>
                  </a:lnTo>
                  <a:lnTo>
                    <a:pt x="1018" y="930"/>
                  </a:lnTo>
                  <a:lnTo>
                    <a:pt x="1039" y="894"/>
                  </a:lnTo>
                  <a:lnTo>
                    <a:pt x="1054" y="854"/>
                  </a:lnTo>
                  <a:lnTo>
                    <a:pt x="1063" y="813"/>
                  </a:lnTo>
                  <a:lnTo>
                    <a:pt x="1066" y="769"/>
                  </a:lnTo>
                  <a:lnTo>
                    <a:pt x="1063" y="726"/>
                  </a:lnTo>
                  <a:lnTo>
                    <a:pt x="1054" y="683"/>
                  </a:lnTo>
                  <a:lnTo>
                    <a:pt x="1039" y="645"/>
                  </a:lnTo>
                  <a:lnTo>
                    <a:pt x="1018" y="607"/>
                  </a:lnTo>
                  <a:lnTo>
                    <a:pt x="994" y="575"/>
                  </a:lnTo>
                  <a:lnTo>
                    <a:pt x="965" y="545"/>
                  </a:lnTo>
                  <a:lnTo>
                    <a:pt x="931" y="520"/>
                  </a:lnTo>
                  <a:lnTo>
                    <a:pt x="895" y="501"/>
                  </a:lnTo>
                  <a:lnTo>
                    <a:pt x="856" y="485"/>
                  </a:lnTo>
                  <a:lnTo>
                    <a:pt x="814" y="476"/>
                  </a:lnTo>
                  <a:lnTo>
                    <a:pt x="771" y="473"/>
                  </a:lnTo>
                  <a:close/>
                  <a:moveTo>
                    <a:pt x="979" y="0"/>
                  </a:moveTo>
                  <a:lnTo>
                    <a:pt x="1002" y="2"/>
                  </a:lnTo>
                  <a:lnTo>
                    <a:pt x="1025" y="8"/>
                  </a:lnTo>
                  <a:lnTo>
                    <a:pt x="1129" y="52"/>
                  </a:lnTo>
                  <a:lnTo>
                    <a:pt x="1150" y="63"/>
                  </a:lnTo>
                  <a:lnTo>
                    <a:pt x="1168" y="78"/>
                  </a:lnTo>
                  <a:lnTo>
                    <a:pt x="1182" y="95"/>
                  </a:lnTo>
                  <a:lnTo>
                    <a:pt x="1193" y="115"/>
                  </a:lnTo>
                  <a:lnTo>
                    <a:pt x="1199" y="136"/>
                  </a:lnTo>
                  <a:lnTo>
                    <a:pt x="1201" y="159"/>
                  </a:lnTo>
                  <a:lnTo>
                    <a:pt x="1199" y="181"/>
                  </a:lnTo>
                  <a:lnTo>
                    <a:pt x="1193" y="204"/>
                  </a:lnTo>
                  <a:lnTo>
                    <a:pt x="1163" y="277"/>
                  </a:lnTo>
                  <a:lnTo>
                    <a:pt x="1199" y="308"/>
                  </a:lnTo>
                  <a:lnTo>
                    <a:pt x="1233" y="342"/>
                  </a:lnTo>
                  <a:lnTo>
                    <a:pt x="1264" y="379"/>
                  </a:lnTo>
                  <a:lnTo>
                    <a:pt x="1325" y="354"/>
                  </a:lnTo>
                  <a:lnTo>
                    <a:pt x="1347" y="348"/>
                  </a:lnTo>
                  <a:lnTo>
                    <a:pt x="1369" y="346"/>
                  </a:lnTo>
                  <a:lnTo>
                    <a:pt x="1392" y="348"/>
                  </a:lnTo>
                  <a:lnTo>
                    <a:pt x="1412" y="355"/>
                  </a:lnTo>
                  <a:lnTo>
                    <a:pt x="1432" y="366"/>
                  </a:lnTo>
                  <a:lnTo>
                    <a:pt x="1450" y="379"/>
                  </a:lnTo>
                  <a:lnTo>
                    <a:pt x="1464" y="397"/>
                  </a:lnTo>
                  <a:lnTo>
                    <a:pt x="1476" y="417"/>
                  </a:lnTo>
                  <a:lnTo>
                    <a:pt x="1518" y="520"/>
                  </a:lnTo>
                  <a:lnTo>
                    <a:pt x="1524" y="542"/>
                  </a:lnTo>
                  <a:lnTo>
                    <a:pt x="1526" y="565"/>
                  </a:lnTo>
                  <a:lnTo>
                    <a:pt x="1524" y="587"/>
                  </a:lnTo>
                  <a:lnTo>
                    <a:pt x="1518" y="608"/>
                  </a:lnTo>
                  <a:lnTo>
                    <a:pt x="1508" y="627"/>
                  </a:lnTo>
                  <a:lnTo>
                    <a:pt x="1493" y="645"/>
                  </a:lnTo>
                  <a:lnTo>
                    <a:pt x="1477" y="659"/>
                  </a:lnTo>
                  <a:lnTo>
                    <a:pt x="1456" y="671"/>
                  </a:lnTo>
                  <a:lnTo>
                    <a:pt x="1395" y="696"/>
                  </a:lnTo>
                  <a:lnTo>
                    <a:pt x="1399" y="743"/>
                  </a:lnTo>
                  <a:lnTo>
                    <a:pt x="1399" y="792"/>
                  </a:lnTo>
                  <a:lnTo>
                    <a:pt x="1396" y="841"/>
                  </a:lnTo>
                  <a:lnTo>
                    <a:pt x="1468" y="871"/>
                  </a:lnTo>
                  <a:lnTo>
                    <a:pt x="1489" y="881"/>
                  </a:lnTo>
                  <a:lnTo>
                    <a:pt x="1507" y="896"/>
                  </a:lnTo>
                  <a:lnTo>
                    <a:pt x="1521" y="913"/>
                  </a:lnTo>
                  <a:lnTo>
                    <a:pt x="1532" y="934"/>
                  </a:lnTo>
                  <a:lnTo>
                    <a:pt x="1538" y="956"/>
                  </a:lnTo>
                  <a:lnTo>
                    <a:pt x="1540" y="979"/>
                  </a:lnTo>
                  <a:lnTo>
                    <a:pt x="1538" y="1000"/>
                  </a:lnTo>
                  <a:lnTo>
                    <a:pt x="1532" y="1023"/>
                  </a:lnTo>
                  <a:lnTo>
                    <a:pt x="1488" y="1128"/>
                  </a:lnTo>
                  <a:lnTo>
                    <a:pt x="1477" y="1147"/>
                  </a:lnTo>
                  <a:lnTo>
                    <a:pt x="1462" y="1165"/>
                  </a:lnTo>
                  <a:lnTo>
                    <a:pt x="1445" y="1180"/>
                  </a:lnTo>
                  <a:lnTo>
                    <a:pt x="1425" y="1190"/>
                  </a:lnTo>
                  <a:lnTo>
                    <a:pt x="1403" y="1196"/>
                  </a:lnTo>
                  <a:lnTo>
                    <a:pt x="1381" y="1199"/>
                  </a:lnTo>
                  <a:lnTo>
                    <a:pt x="1358" y="1197"/>
                  </a:lnTo>
                  <a:lnTo>
                    <a:pt x="1336" y="1191"/>
                  </a:lnTo>
                  <a:lnTo>
                    <a:pt x="1263" y="1160"/>
                  </a:lnTo>
                  <a:lnTo>
                    <a:pt x="1231" y="1197"/>
                  </a:lnTo>
                  <a:lnTo>
                    <a:pt x="1197" y="1231"/>
                  </a:lnTo>
                  <a:lnTo>
                    <a:pt x="1160" y="1263"/>
                  </a:lnTo>
                  <a:lnTo>
                    <a:pt x="1185" y="1324"/>
                  </a:lnTo>
                  <a:lnTo>
                    <a:pt x="1192" y="1346"/>
                  </a:lnTo>
                  <a:lnTo>
                    <a:pt x="1194" y="1367"/>
                  </a:lnTo>
                  <a:lnTo>
                    <a:pt x="1192" y="1389"/>
                  </a:lnTo>
                  <a:lnTo>
                    <a:pt x="1185" y="1411"/>
                  </a:lnTo>
                  <a:lnTo>
                    <a:pt x="1175" y="1432"/>
                  </a:lnTo>
                  <a:lnTo>
                    <a:pt x="1160" y="1449"/>
                  </a:lnTo>
                  <a:lnTo>
                    <a:pt x="1143" y="1463"/>
                  </a:lnTo>
                  <a:lnTo>
                    <a:pt x="1123" y="1474"/>
                  </a:lnTo>
                  <a:lnTo>
                    <a:pt x="1019" y="1517"/>
                  </a:lnTo>
                  <a:lnTo>
                    <a:pt x="998" y="1523"/>
                  </a:lnTo>
                  <a:lnTo>
                    <a:pt x="976" y="1525"/>
                  </a:lnTo>
                  <a:lnTo>
                    <a:pt x="953" y="1523"/>
                  </a:lnTo>
                  <a:lnTo>
                    <a:pt x="932" y="1516"/>
                  </a:lnTo>
                  <a:lnTo>
                    <a:pt x="913" y="1505"/>
                  </a:lnTo>
                  <a:lnTo>
                    <a:pt x="895" y="1492"/>
                  </a:lnTo>
                  <a:lnTo>
                    <a:pt x="881" y="1474"/>
                  </a:lnTo>
                  <a:lnTo>
                    <a:pt x="869" y="1454"/>
                  </a:lnTo>
                  <a:lnTo>
                    <a:pt x="844" y="1393"/>
                  </a:lnTo>
                  <a:lnTo>
                    <a:pt x="797" y="1397"/>
                  </a:lnTo>
                  <a:lnTo>
                    <a:pt x="748" y="1397"/>
                  </a:lnTo>
                  <a:lnTo>
                    <a:pt x="699" y="1394"/>
                  </a:lnTo>
                  <a:lnTo>
                    <a:pt x="669" y="1467"/>
                  </a:lnTo>
                  <a:lnTo>
                    <a:pt x="658" y="1488"/>
                  </a:lnTo>
                  <a:lnTo>
                    <a:pt x="643" y="1505"/>
                  </a:lnTo>
                  <a:lnTo>
                    <a:pt x="627" y="1519"/>
                  </a:lnTo>
                  <a:lnTo>
                    <a:pt x="607" y="1530"/>
                  </a:lnTo>
                  <a:lnTo>
                    <a:pt x="585" y="1536"/>
                  </a:lnTo>
                  <a:lnTo>
                    <a:pt x="561" y="1538"/>
                  </a:lnTo>
                  <a:lnTo>
                    <a:pt x="539" y="1536"/>
                  </a:lnTo>
                  <a:lnTo>
                    <a:pt x="517" y="1530"/>
                  </a:lnTo>
                  <a:lnTo>
                    <a:pt x="412" y="1486"/>
                  </a:lnTo>
                  <a:lnTo>
                    <a:pt x="391" y="1475"/>
                  </a:lnTo>
                  <a:lnTo>
                    <a:pt x="374" y="1461"/>
                  </a:lnTo>
                  <a:lnTo>
                    <a:pt x="359" y="1443"/>
                  </a:lnTo>
                  <a:lnTo>
                    <a:pt x="349" y="1423"/>
                  </a:lnTo>
                  <a:lnTo>
                    <a:pt x="343" y="1401"/>
                  </a:lnTo>
                  <a:lnTo>
                    <a:pt x="340" y="1380"/>
                  </a:lnTo>
                  <a:lnTo>
                    <a:pt x="343" y="1357"/>
                  </a:lnTo>
                  <a:lnTo>
                    <a:pt x="349" y="1334"/>
                  </a:lnTo>
                  <a:lnTo>
                    <a:pt x="379" y="1262"/>
                  </a:lnTo>
                  <a:lnTo>
                    <a:pt x="343" y="1229"/>
                  </a:lnTo>
                  <a:lnTo>
                    <a:pt x="308" y="1195"/>
                  </a:lnTo>
                  <a:lnTo>
                    <a:pt x="277" y="1159"/>
                  </a:lnTo>
                  <a:lnTo>
                    <a:pt x="216" y="1184"/>
                  </a:lnTo>
                  <a:lnTo>
                    <a:pt x="194" y="1190"/>
                  </a:lnTo>
                  <a:lnTo>
                    <a:pt x="171" y="1192"/>
                  </a:lnTo>
                  <a:lnTo>
                    <a:pt x="150" y="1190"/>
                  </a:lnTo>
                  <a:lnTo>
                    <a:pt x="128" y="1183"/>
                  </a:lnTo>
                  <a:lnTo>
                    <a:pt x="108" y="1172"/>
                  </a:lnTo>
                  <a:lnTo>
                    <a:pt x="92" y="1159"/>
                  </a:lnTo>
                  <a:lnTo>
                    <a:pt x="77" y="1141"/>
                  </a:lnTo>
                  <a:lnTo>
                    <a:pt x="66" y="1122"/>
                  </a:lnTo>
                  <a:lnTo>
                    <a:pt x="23" y="1018"/>
                  </a:lnTo>
                  <a:lnTo>
                    <a:pt x="16" y="996"/>
                  </a:lnTo>
                  <a:lnTo>
                    <a:pt x="14" y="973"/>
                  </a:lnTo>
                  <a:lnTo>
                    <a:pt x="17" y="952"/>
                  </a:lnTo>
                  <a:lnTo>
                    <a:pt x="23" y="930"/>
                  </a:lnTo>
                  <a:lnTo>
                    <a:pt x="34" y="910"/>
                  </a:lnTo>
                  <a:lnTo>
                    <a:pt x="47" y="894"/>
                  </a:lnTo>
                  <a:lnTo>
                    <a:pt x="65" y="879"/>
                  </a:lnTo>
                  <a:lnTo>
                    <a:pt x="85" y="868"/>
                  </a:lnTo>
                  <a:lnTo>
                    <a:pt x="146" y="843"/>
                  </a:lnTo>
                  <a:lnTo>
                    <a:pt x="142" y="795"/>
                  </a:lnTo>
                  <a:lnTo>
                    <a:pt x="142" y="746"/>
                  </a:lnTo>
                  <a:lnTo>
                    <a:pt x="146" y="698"/>
                  </a:lnTo>
                  <a:lnTo>
                    <a:pt x="73" y="668"/>
                  </a:lnTo>
                  <a:lnTo>
                    <a:pt x="52" y="656"/>
                  </a:lnTo>
                  <a:lnTo>
                    <a:pt x="35" y="643"/>
                  </a:lnTo>
                  <a:lnTo>
                    <a:pt x="21" y="625"/>
                  </a:lnTo>
                  <a:lnTo>
                    <a:pt x="10" y="604"/>
                  </a:lnTo>
                  <a:lnTo>
                    <a:pt x="4" y="583"/>
                  </a:lnTo>
                  <a:lnTo>
                    <a:pt x="0" y="560"/>
                  </a:lnTo>
                  <a:lnTo>
                    <a:pt x="4" y="538"/>
                  </a:lnTo>
                  <a:lnTo>
                    <a:pt x="10" y="515"/>
                  </a:lnTo>
                  <a:lnTo>
                    <a:pt x="53" y="410"/>
                  </a:lnTo>
                  <a:lnTo>
                    <a:pt x="65" y="390"/>
                  </a:lnTo>
                  <a:lnTo>
                    <a:pt x="79" y="373"/>
                  </a:lnTo>
                  <a:lnTo>
                    <a:pt x="97" y="359"/>
                  </a:lnTo>
                  <a:lnTo>
                    <a:pt x="117" y="348"/>
                  </a:lnTo>
                  <a:lnTo>
                    <a:pt x="138" y="342"/>
                  </a:lnTo>
                  <a:lnTo>
                    <a:pt x="160" y="339"/>
                  </a:lnTo>
                  <a:lnTo>
                    <a:pt x="183" y="341"/>
                  </a:lnTo>
                  <a:lnTo>
                    <a:pt x="206" y="347"/>
                  </a:lnTo>
                  <a:lnTo>
                    <a:pt x="278" y="377"/>
                  </a:lnTo>
                  <a:lnTo>
                    <a:pt x="309" y="341"/>
                  </a:lnTo>
                  <a:lnTo>
                    <a:pt x="345" y="307"/>
                  </a:lnTo>
                  <a:lnTo>
                    <a:pt x="381" y="275"/>
                  </a:lnTo>
                  <a:lnTo>
                    <a:pt x="356" y="214"/>
                  </a:lnTo>
                  <a:lnTo>
                    <a:pt x="349" y="193"/>
                  </a:lnTo>
                  <a:lnTo>
                    <a:pt x="347" y="170"/>
                  </a:lnTo>
                  <a:lnTo>
                    <a:pt x="350" y="148"/>
                  </a:lnTo>
                  <a:lnTo>
                    <a:pt x="356" y="126"/>
                  </a:lnTo>
                  <a:lnTo>
                    <a:pt x="366" y="107"/>
                  </a:lnTo>
                  <a:lnTo>
                    <a:pt x="380" y="90"/>
                  </a:lnTo>
                  <a:lnTo>
                    <a:pt x="397" y="76"/>
                  </a:lnTo>
                  <a:lnTo>
                    <a:pt x="418" y="64"/>
                  </a:lnTo>
                  <a:lnTo>
                    <a:pt x="522" y="22"/>
                  </a:lnTo>
                  <a:lnTo>
                    <a:pt x="544" y="15"/>
                  </a:lnTo>
                  <a:lnTo>
                    <a:pt x="565" y="13"/>
                  </a:lnTo>
                  <a:lnTo>
                    <a:pt x="588" y="15"/>
                  </a:lnTo>
                  <a:lnTo>
                    <a:pt x="609" y="23"/>
                  </a:lnTo>
                  <a:lnTo>
                    <a:pt x="629" y="33"/>
                  </a:lnTo>
                  <a:lnTo>
                    <a:pt x="646" y="47"/>
                  </a:lnTo>
                  <a:lnTo>
                    <a:pt x="661" y="64"/>
                  </a:lnTo>
                  <a:lnTo>
                    <a:pt x="672" y="84"/>
                  </a:lnTo>
                  <a:lnTo>
                    <a:pt x="697" y="144"/>
                  </a:lnTo>
                  <a:lnTo>
                    <a:pt x="745" y="140"/>
                  </a:lnTo>
                  <a:lnTo>
                    <a:pt x="793" y="140"/>
                  </a:lnTo>
                  <a:lnTo>
                    <a:pt x="842" y="144"/>
                  </a:lnTo>
                  <a:lnTo>
                    <a:pt x="872" y="71"/>
                  </a:lnTo>
                  <a:lnTo>
                    <a:pt x="884" y="51"/>
                  </a:lnTo>
                  <a:lnTo>
                    <a:pt x="898" y="33"/>
                  </a:lnTo>
                  <a:lnTo>
                    <a:pt x="916" y="20"/>
                  </a:lnTo>
                  <a:lnTo>
                    <a:pt x="935" y="9"/>
                  </a:lnTo>
                  <a:lnTo>
                    <a:pt x="957" y="2"/>
                  </a:lnTo>
                  <a:lnTo>
                    <a:pt x="97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Each one of the components of a rational agent is a subdiscipline in AI</a:t>
            </a:r>
            <a:endParaRPr/>
          </a:p>
        </p:txBody>
      </p:sp>
      <p:pic>
        <p:nvPicPr>
          <p:cNvPr id="967" name="Google Shape;967;p122"/>
          <p:cNvPicPr preferRelativeResize="0"/>
          <p:nvPr/>
        </p:nvPicPr>
        <p:blipFill rotWithShape="1">
          <a:blip r:embed="rId3">
            <a:alphaModFix/>
          </a:blip>
          <a:srcRect b="0" l="0" r="0" t="0"/>
          <a:stretch/>
        </p:blipFill>
        <p:spPr>
          <a:xfrm>
            <a:off x="1352548" y="965475"/>
            <a:ext cx="6553202" cy="3774547"/>
          </a:xfrm>
          <a:prstGeom prst="rect">
            <a:avLst/>
          </a:prstGeom>
          <a:noFill/>
          <a:ln>
            <a:noFill/>
          </a:ln>
        </p:spPr>
      </p:pic>
      <p:sp>
        <p:nvSpPr>
          <p:cNvPr id="968" name="Google Shape;968;p122"/>
          <p:cNvSpPr txBox="1"/>
          <p:nvPr/>
        </p:nvSpPr>
        <p:spPr>
          <a:xfrm>
            <a:off x="4672013" y="1952626"/>
            <a:ext cx="24276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6"/>
                </a:solidFill>
                <a:latin typeface="Calibri"/>
                <a:ea typeface="Calibri"/>
                <a:cs typeface="Calibri"/>
                <a:sym typeface="Calibri"/>
              </a:rPr>
              <a:t>Computer Vision, NLP…</a:t>
            </a:r>
            <a:endParaRPr b="1" sz="1800">
              <a:solidFill>
                <a:schemeClr val="accent6"/>
              </a:solidFill>
              <a:latin typeface="Calibri"/>
              <a:ea typeface="Calibri"/>
              <a:cs typeface="Calibri"/>
              <a:sym typeface="Calibri"/>
            </a:endParaRPr>
          </a:p>
        </p:txBody>
      </p:sp>
      <p:sp>
        <p:nvSpPr>
          <p:cNvPr id="969" name="Google Shape;969;p122"/>
          <p:cNvSpPr txBox="1"/>
          <p:nvPr/>
        </p:nvSpPr>
        <p:spPr>
          <a:xfrm>
            <a:off x="1876425" y="1452563"/>
            <a:ext cx="4844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6"/>
                </a:solidFill>
                <a:latin typeface="Calibri"/>
                <a:ea typeface="Calibri"/>
                <a:cs typeface="Calibri"/>
                <a:sym typeface="Calibri"/>
              </a:rPr>
              <a:t>ML</a:t>
            </a:r>
            <a:endParaRPr b="1" sz="1800">
              <a:solidFill>
                <a:schemeClr val="accent6"/>
              </a:solidFill>
              <a:latin typeface="Calibri"/>
              <a:ea typeface="Calibri"/>
              <a:cs typeface="Calibri"/>
              <a:sym typeface="Calibri"/>
            </a:endParaRPr>
          </a:p>
        </p:txBody>
      </p:sp>
      <p:sp>
        <p:nvSpPr>
          <p:cNvPr id="970" name="Google Shape;970;p122"/>
          <p:cNvSpPr txBox="1"/>
          <p:nvPr/>
        </p:nvSpPr>
        <p:spPr>
          <a:xfrm>
            <a:off x="4781550" y="3073120"/>
            <a:ext cx="19014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6"/>
                </a:solidFill>
                <a:latin typeface="Calibri"/>
                <a:ea typeface="Calibri"/>
                <a:cs typeface="Calibri"/>
                <a:sym typeface="Calibri"/>
              </a:rPr>
              <a:t>Reasoning, search</a:t>
            </a:r>
            <a:endParaRPr b="1" sz="1800">
              <a:solidFill>
                <a:schemeClr val="accent6"/>
              </a:solidFill>
              <a:latin typeface="Calibri"/>
              <a:ea typeface="Calibri"/>
              <a:cs typeface="Calibri"/>
              <a:sym typeface="Calibri"/>
            </a:endParaRPr>
          </a:p>
        </p:txBody>
      </p:sp>
      <p:sp>
        <p:nvSpPr>
          <p:cNvPr id="971" name="Google Shape;971;p122"/>
          <p:cNvSpPr txBox="1"/>
          <p:nvPr/>
        </p:nvSpPr>
        <p:spPr>
          <a:xfrm>
            <a:off x="3772841" y="4120870"/>
            <a:ext cx="14325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6"/>
                </a:solidFill>
                <a:latin typeface="Calibri"/>
                <a:ea typeface="Calibri"/>
                <a:cs typeface="Calibri"/>
                <a:sym typeface="Calibri"/>
              </a:rPr>
              <a:t>Robot design</a:t>
            </a:r>
            <a:endParaRPr b="1" sz="1800">
              <a:solidFill>
                <a:schemeClr val="accent6"/>
              </a:solidFill>
              <a:latin typeface="Calibri"/>
              <a:ea typeface="Calibri"/>
              <a:cs typeface="Calibri"/>
              <a:sym typeface="Calibri"/>
            </a:endParaRPr>
          </a:p>
        </p:txBody>
      </p:sp>
      <p:grpSp>
        <p:nvGrpSpPr>
          <p:cNvPr id="972" name="Google Shape;972;p122"/>
          <p:cNvGrpSpPr/>
          <p:nvPr/>
        </p:nvGrpSpPr>
        <p:grpSpPr>
          <a:xfrm>
            <a:off x="411163" y="449263"/>
            <a:ext cx="481012" cy="428625"/>
            <a:chOff x="3589" y="2032"/>
            <a:chExt cx="303" cy="270"/>
          </a:xfrm>
        </p:grpSpPr>
        <p:sp>
          <p:nvSpPr>
            <p:cNvPr id="973" name="Google Shape;973;p122"/>
            <p:cNvSpPr/>
            <p:nvPr/>
          </p:nvSpPr>
          <p:spPr>
            <a:xfrm>
              <a:off x="3634" y="2032"/>
              <a:ext cx="123" cy="124"/>
            </a:xfrm>
            <a:custGeom>
              <a:rect b="b" l="l" r="r" t="t"/>
              <a:pathLst>
                <a:path extrusionOk="0" h="1366" w="1361">
                  <a:moveTo>
                    <a:pt x="680" y="248"/>
                  </a:moveTo>
                  <a:lnTo>
                    <a:pt x="630" y="251"/>
                  </a:lnTo>
                  <a:lnTo>
                    <a:pt x="581" y="260"/>
                  </a:lnTo>
                  <a:lnTo>
                    <a:pt x="535" y="274"/>
                  </a:lnTo>
                  <a:lnTo>
                    <a:pt x="490" y="293"/>
                  </a:lnTo>
                  <a:lnTo>
                    <a:pt x="448" y="316"/>
                  </a:lnTo>
                  <a:lnTo>
                    <a:pt x="409" y="344"/>
                  </a:lnTo>
                  <a:lnTo>
                    <a:pt x="374" y="376"/>
                  </a:lnTo>
                  <a:lnTo>
                    <a:pt x="342" y="412"/>
                  </a:lnTo>
                  <a:lnTo>
                    <a:pt x="315" y="450"/>
                  </a:lnTo>
                  <a:lnTo>
                    <a:pt x="291" y="492"/>
                  </a:lnTo>
                  <a:lnTo>
                    <a:pt x="273" y="536"/>
                  </a:lnTo>
                  <a:lnTo>
                    <a:pt x="258" y="583"/>
                  </a:lnTo>
                  <a:lnTo>
                    <a:pt x="250" y="632"/>
                  </a:lnTo>
                  <a:lnTo>
                    <a:pt x="247" y="683"/>
                  </a:lnTo>
                  <a:lnTo>
                    <a:pt x="250" y="703"/>
                  </a:lnTo>
                  <a:lnTo>
                    <a:pt x="259" y="719"/>
                  </a:lnTo>
                  <a:lnTo>
                    <a:pt x="273" y="733"/>
                  </a:lnTo>
                  <a:lnTo>
                    <a:pt x="289" y="742"/>
                  </a:lnTo>
                  <a:lnTo>
                    <a:pt x="309" y="745"/>
                  </a:lnTo>
                  <a:lnTo>
                    <a:pt x="329" y="742"/>
                  </a:lnTo>
                  <a:lnTo>
                    <a:pt x="345" y="733"/>
                  </a:lnTo>
                  <a:lnTo>
                    <a:pt x="359" y="719"/>
                  </a:lnTo>
                  <a:lnTo>
                    <a:pt x="368" y="703"/>
                  </a:lnTo>
                  <a:lnTo>
                    <a:pt x="371" y="683"/>
                  </a:lnTo>
                  <a:lnTo>
                    <a:pt x="374" y="641"/>
                  </a:lnTo>
                  <a:lnTo>
                    <a:pt x="381" y="601"/>
                  </a:lnTo>
                  <a:lnTo>
                    <a:pt x="395" y="562"/>
                  </a:lnTo>
                  <a:lnTo>
                    <a:pt x="414" y="526"/>
                  </a:lnTo>
                  <a:lnTo>
                    <a:pt x="435" y="494"/>
                  </a:lnTo>
                  <a:lnTo>
                    <a:pt x="461" y="464"/>
                  </a:lnTo>
                  <a:lnTo>
                    <a:pt x="491" y="438"/>
                  </a:lnTo>
                  <a:lnTo>
                    <a:pt x="524" y="415"/>
                  </a:lnTo>
                  <a:lnTo>
                    <a:pt x="560" y="397"/>
                  </a:lnTo>
                  <a:lnTo>
                    <a:pt x="598" y="383"/>
                  </a:lnTo>
                  <a:lnTo>
                    <a:pt x="639" y="375"/>
                  </a:lnTo>
                  <a:lnTo>
                    <a:pt x="680" y="373"/>
                  </a:lnTo>
                  <a:lnTo>
                    <a:pt x="700" y="369"/>
                  </a:lnTo>
                  <a:lnTo>
                    <a:pt x="717" y="361"/>
                  </a:lnTo>
                  <a:lnTo>
                    <a:pt x="730" y="347"/>
                  </a:lnTo>
                  <a:lnTo>
                    <a:pt x="739" y="330"/>
                  </a:lnTo>
                  <a:lnTo>
                    <a:pt x="742" y="311"/>
                  </a:lnTo>
                  <a:lnTo>
                    <a:pt x="739" y="291"/>
                  </a:lnTo>
                  <a:lnTo>
                    <a:pt x="730" y="274"/>
                  </a:lnTo>
                  <a:lnTo>
                    <a:pt x="717" y="261"/>
                  </a:lnTo>
                  <a:lnTo>
                    <a:pt x="700" y="251"/>
                  </a:lnTo>
                  <a:lnTo>
                    <a:pt x="680" y="248"/>
                  </a:lnTo>
                  <a:close/>
                  <a:moveTo>
                    <a:pt x="680" y="0"/>
                  </a:moveTo>
                  <a:lnTo>
                    <a:pt x="745" y="3"/>
                  </a:lnTo>
                  <a:lnTo>
                    <a:pt x="810" y="12"/>
                  </a:lnTo>
                  <a:lnTo>
                    <a:pt x="871" y="28"/>
                  </a:lnTo>
                  <a:lnTo>
                    <a:pt x="931" y="48"/>
                  </a:lnTo>
                  <a:lnTo>
                    <a:pt x="987" y="74"/>
                  </a:lnTo>
                  <a:lnTo>
                    <a:pt x="1041" y="104"/>
                  </a:lnTo>
                  <a:lnTo>
                    <a:pt x="1092" y="139"/>
                  </a:lnTo>
                  <a:lnTo>
                    <a:pt x="1139" y="179"/>
                  </a:lnTo>
                  <a:lnTo>
                    <a:pt x="1183" y="222"/>
                  </a:lnTo>
                  <a:lnTo>
                    <a:pt x="1222" y="270"/>
                  </a:lnTo>
                  <a:lnTo>
                    <a:pt x="1257" y="321"/>
                  </a:lnTo>
                  <a:lnTo>
                    <a:pt x="1287" y="375"/>
                  </a:lnTo>
                  <a:lnTo>
                    <a:pt x="1313" y="432"/>
                  </a:lnTo>
                  <a:lnTo>
                    <a:pt x="1334" y="492"/>
                  </a:lnTo>
                  <a:lnTo>
                    <a:pt x="1349" y="553"/>
                  </a:lnTo>
                  <a:lnTo>
                    <a:pt x="1358" y="617"/>
                  </a:lnTo>
                  <a:lnTo>
                    <a:pt x="1361" y="683"/>
                  </a:lnTo>
                  <a:lnTo>
                    <a:pt x="1358" y="748"/>
                  </a:lnTo>
                  <a:lnTo>
                    <a:pt x="1349" y="813"/>
                  </a:lnTo>
                  <a:lnTo>
                    <a:pt x="1334" y="874"/>
                  </a:lnTo>
                  <a:lnTo>
                    <a:pt x="1313" y="934"/>
                  </a:lnTo>
                  <a:lnTo>
                    <a:pt x="1287" y="991"/>
                  </a:lnTo>
                  <a:lnTo>
                    <a:pt x="1257" y="1045"/>
                  </a:lnTo>
                  <a:lnTo>
                    <a:pt x="1222" y="1096"/>
                  </a:lnTo>
                  <a:lnTo>
                    <a:pt x="1183" y="1144"/>
                  </a:lnTo>
                  <a:lnTo>
                    <a:pt x="1139" y="1187"/>
                  </a:lnTo>
                  <a:lnTo>
                    <a:pt x="1092" y="1227"/>
                  </a:lnTo>
                  <a:lnTo>
                    <a:pt x="1041" y="1262"/>
                  </a:lnTo>
                  <a:lnTo>
                    <a:pt x="987" y="1292"/>
                  </a:lnTo>
                  <a:lnTo>
                    <a:pt x="931" y="1318"/>
                  </a:lnTo>
                  <a:lnTo>
                    <a:pt x="871" y="1338"/>
                  </a:lnTo>
                  <a:lnTo>
                    <a:pt x="810" y="1354"/>
                  </a:lnTo>
                  <a:lnTo>
                    <a:pt x="745" y="1363"/>
                  </a:lnTo>
                  <a:lnTo>
                    <a:pt x="680" y="1366"/>
                  </a:lnTo>
                  <a:lnTo>
                    <a:pt x="615" y="1363"/>
                  </a:lnTo>
                  <a:lnTo>
                    <a:pt x="551" y="1354"/>
                  </a:lnTo>
                  <a:lnTo>
                    <a:pt x="489" y="1338"/>
                  </a:lnTo>
                  <a:lnTo>
                    <a:pt x="430" y="1318"/>
                  </a:lnTo>
                  <a:lnTo>
                    <a:pt x="373" y="1292"/>
                  </a:lnTo>
                  <a:lnTo>
                    <a:pt x="319" y="1262"/>
                  </a:lnTo>
                  <a:lnTo>
                    <a:pt x="268" y="1227"/>
                  </a:lnTo>
                  <a:lnTo>
                    <a:pt x="222" y="1187"/>
                  </a:lnTo>
                  <a:lnTo>
                    <a:pt x="178" y="1144"/>
                  </a:lnTo>
                  <a:lnTo>
                    <a:pt x="139" y="1096"/>
                  </a:lnTo>
                  <a:lnTo>
                    <a:pt x="104" y="1045"/>
                  </a:lnTo>
                  <a:lnTo>
                    <a:pt x="72" y="991"/>
                  </a:lnTo>
                  <a:lnTo>
                    <a:pt x="48" y="934"/>
                  </a:lnTo>
                  <a:lnTo>
                    <a:pt x="27" y="874"/>
                  </a:lnTo>
                  <a:lnTo>
                    <a:pt x="12" y="813"/>
                  </a:lnTo>
                  <a:lnTo>
                    <a:pt x="3" y="748"/>
                  </a:lnTo>
                  <a:lnTo>
                    <a:pt x="0" y="683"/>
                  </a:lnTo>
                  <a:lnTo>
                    <a:pt x="3" y="617"/>
                  </a:lnTo>
                  <a:lnTo>
                    <a:pt x="12" y="553"/>
                  </a:lnTo>
                  <a:lnTo>
                    <a:pt x="27" y="492"/>
                  </a:lnTo>
                  <a:lnTo>
                    <a:pt x="48" y="432"/>
                  </a:lnTo>
                  <a:lnTo>
                    <a:pt x="72" y="375"/>
                  </a:lnTo>
                  <a:lnTo>
                    <a:pt x="104" y="321"/>
                  </a:lnTo>
                  <a:lnTo>
                    <a:pt x="139" y="270"/>
                  </a:lnTo>
                  <a:lnTo>
                    <a:pt x="178" y="222"/>
                  </a:lnTo>
                  <a:lnTo>
                    <a:pt x="222" y="179"/>
                  </a:lnTo>
                  <a:lnTo>
                    <a:pt x="268" y="139"/>
                  </a:lnTo>
                  <a:lnTo>
                    <a:pt x="319" y="104"/>
                  </a:lnTo>
                  <a:lnTo>
                    <a:pt x="373" y="74"/>
                  </a:lnTo>
                  <a:lnTo>
                    <a:pt x="430" y="48"/>
                  </a:lnTo>
                  <a:lnTo>
                    <a:pt x="489" y="28"/>
                  </a:lnTo>
                  <a:lnTo>
                    <a:pt x="551" y="12"/>
                  </a:lnTo>
                  <a:lnTo>
                    <a:pt x="615" y="3"/>
                  </a:lnTo>
                  <a:lnTo>
                    <a:pt x="68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122"/>
            <p:cNvSpPr/>
            <p:nvPr/>
          </p:nvSpPr>
          <p:spPr>
            <a:xfrm>
              <a:off x="3724" y="2178"/>
              <a:ext cx="123" cy="124"/>
            </a:xfrm>
            <a:custGeom>
              <a:rect b="b" l="l" r="r" t="t"/>
              <a:pathLst>
                <a:path extrusionOk="0" h="1366" w="1361">
                  <a:moveTo>
                    <a:pt x="680" y="248"/>
                  </a:moveTo>
                  <a:lnTo>
                    <a:pt x="630" y="251"/>
                  </a:lnTo>
                  <a:lnTo>
                    <a:pt x="582" y="260"/>
                  </a:lnTo>
                  <a:lnTo>
                    <a:pt x="535" y="274"/>
                  </a:lnTo>
                  <a:lnTo>
                    <a:pt x="490" y="293"/>
                  </a:lnTo>
                  <a:lnTo>
                    <a:pt x="449" y="316"/>
                  </a:lnTo>
                  <a:lnTo>
                    <a:pt x="409" y="344"/>
                  </a:lnTo>
                  <a:lnTo>
                    <a:pt x="374" y="376"/>
                  </a:lnTo>
                  <a:lnTo>
                    <a:pt x="342" y="412"/>
                  </a:lnTo>
                  <a:lnTo>
                    <a:pt x="315" y="450"/>
                  </a:lnTo>
                  <a:lnTo>
                    <a:pt x="291" y="492"/>
                  </a:lnTo>
                  <a:lnTo>
                    <a:pt x="273" y="536"/>
                  </a:lnTo>
                  <a:lnTo>
                    <a:pt x="259" y="583"/>
                  </a:lnTo>
                  <a:lnTo>
                    <a:pt x="250" y="632"/>
                  </a:lnTo>
                  <a:lnTo>
                    <a:pt x="248" y="683"/>
                  </a:lnTo>
                  <a:lnTo>
                    <a:pt x="251" y="703"/>
                  </a:lnTo>
                  <a:lnTo>
                    <a:pt x="259" y="719"/>
                  </a:lnTo>
                  <a:lnTo>
                    <a:pt x="273" y="733"/>
                  </a:lnTo>
                  <a:lnTo>
                    <a:pt x="289" y="742"/>
                  </a:lnTo>
                  <a:lnTo>
                    <a:pt x="309" y="745"/>
                  </a:lnTo>
                  <a:lnTo>
                    <a:pt x="329" y="742"/>
                  </a:lnTo>
                  <a:lnTo>
                    <a:pt x="345" y="733"/>
                  </a:lnTo>
                  <a:lnTo>
                    <a:pt x="359" y="719"/>
                  </a:lnTo>
                  <a:lnTo>
                    <a:pt x="368" y="703"/>
                  </a:lnTo>
                  <a:lnTo>
                    <a:pt x="371" y="683"/>
                  </a:lnTo>
                  <a:lnTo>
                    <a:pt x="374" y="641"/>
                  </a:lnTo>
                  <a:lnTo>
                    <a:pt x="382" y="601"/>
                  </a:lnTo>
                  <a:lnTo>
                    <a:pt x="395" y="562"/>
                  </a:lnTo>
                  <a:lnTo>
                    <a:pt x="414" y="526"/>
                  </a:lnTo>
                  <a:lnTo>
                    <a:pt x="435" y="494"/>
                  </a:lnTo>
                  <a:lnTo>
                    <a:pt x="461" y="464"/>
                  </a:lnTo>
                  <a:lnTo>
                    <a:pt x="491" y="438"/>
                  </a:lnTo>
                  <a:lnTo>
                    <a:pt x="524" y="415"/>
                  </a:lnTo>
                  <a:lnTo>
                    <a:pt x="560" y="397"/>
                  </a:lnTo>
                  <a:lnTo>
                    <a:pt x="598" y="384"/>
                  </a:lnTo>
                  <a:lnTo>
                    <a:pt x="639" y="375"/>
                  </a:lnTo>
                  <a:lnTo>
                    <a:pt x="680" y="373"/>
                  </a:lnTo>
                  <a:lnTo>
                    <a:pt x="700" y="370"/>
                  </a:lnTo>
                  <a:lnTo>
                    <a:pt x="717" y="361"/>
                  </a:lnTo>
                  <a:lnTo>
                    <a:pt x="731" y="347"/>
                  </a:lnTo>
                  <a:lnTo>
                    <a:pt x="739" y="330"/>
                  </a:lnTo>
                  <a:lnTo>
                    <a:pt x="742" y="311"/>
                  </a:lnTo>
                  <a:lnTo>
                    <a:pt x="739" y="291"/>
                  </a:lnTo>
                  <a:lnTo>
                    <a:pt x="731" y="274"/>
                  </a:lnTo>
                  <a:lnTo>
                    <a:pt x="717" y="261"/>
                  </a:lnTo>
                  <a:lnTo>
                    <a:pt x="700" y="251"/>
                  </a:lnTo>
                  <a:lnTo>
                    <a:pt x="680" y="248"/>
                  </a:lnTo>
                  <a:close/>
                  <a:moveTo>
                    <a:pt x="680" y="0"/>
                  </a:moveTo>
                  <a:lnTo>
                    <a:pt x="746" y="3"/>
                  </a:lnTo>
                  <a:lnTo>
                    <a:pt x="810" y="12"/>
                  </a:lnTo>
                  <a:lnTo>
                    <a:pt x="872" y="28"/>
                  </a:lnTo>
                  <a:lnTo>
                    <a:pt x="931" y="48"/>
                  </a:lnTo>
                  <a:lnTo>
                    <a:pt x="988" y="74"/>
                  </a:lnTo>
                  <a:lnTo>
                    <a:pt x="1042" y="104"/>
                  </a:lnTo>
                  <a:lnTo>
                    <a:pt x="1092" y="139"/>
                  </a:lnTo>
                  <a:lnTo>
                    <a:pt x="1139" y="179"/>
                  </a:lnTo>
                  <a:lnTo>
                    <a:pt x="1183" y="222"/>
                  </a:lnTo>
                  <a:lnTo>
                    <a:pt x="1222" y="270"/>
                  </a:lnTo>
                  <a:lnTo>
                    <a:pt x="1257" y="321"/>
                  </a:lnTo>
                  <a:lnTo>
                    <a:pt x="1287" y="375"/>
                  </a:lnTo>
                  <a:lnTo>
                    <a:pt x="1313" y="432"/>
                  </a:lnTo>
                  <a:lnTo>
                    <a:pt x="1334" y="492"/>
                  </a:lnTo>
                  <a:lnTo>
                    <a:pt x="1349" y="553"/>
                  </a:lnTo>
                  <a:lnTo>
                    <a:pt x="1358" y="618"/>
                  </a:lnTo>
                  <a:lnTo>
                    <a:pt x="1361" y="683"/>
                  </a:lnTo>
                  <a:lnTo>
                    <a:pt x="1358" y="749"/>
                  </a:lnTo>
                  <a:lnTo>
                    <a:pt x="1349" y="813"/>
                  </a:lnTo>
                  <a:lnTo>
                    <a:pt x="1334" y="874"/>
                  </a:lnTo>
                  <a:lnTo>
                    <a:pt x="1313" y="934"/>
                  </a:lnTo>
                  <a:lnTo>
                    <a:pt x="1287" y="991"/>
                  </a:lnTo>
                  <a:lnTo>
                    <a:pt x="1257" y="1045"/>
                  </a:lnTo>
                  <a:lnTo>
                    <a:pt x="1222" y="1096"/>
                  </a:lnTo>
                  <a:lnTo>
                    <a:pt x="1183" y="1144"/>
                  </a:lnTo>
                  <a:lnTo>
                    <a:pt x="1139" y="1187"/>
                  </a:lnTo>
                  <a:lnTo>
                    <a:pt x="1092" y="1227"/>
                  </a:lnTo>
                  <a:lnTo>
                    <a:pt x="1042" y="1262"/>
                  </a:lnTo>
                  <a:lnTo>
                    <a:pt x="988" y="1292"/>
                  </a:lnTo>
                  <a:lnTo>
                    <a:pt x="931" y="1318"/>
                  </a:lnTo>
                  <a:lnTo>
                    <a:pt x="872" y="1338"/>
                  </a:lnTo>
                  <a:lnTo>
                    <a:pt x="810" y="1354"/>
                  </a:lnTo>
                  <a:lnTo>
                    <a:pt x="746" y="1363"/>
                  </a:lnTo>
                  <a:lnTo>
                    <a:pt x="680" y="1366"/>
                  </a:lnTo>
                  <a:lnTo>
                    <a:pt x="615" y="1363"/>
                  </a:lnTo>
                  <a:lnTo>
                    <a:pt x="551" y="1354"/>
                  </a:lnTo>
                  <a:lnTo>
                    <a:pt x="489" y="1338"/>
                  </a:lnTo>
                  <a:lnTo>
                    <a:pt x="430" y="1318"/>
                  </a:lnTo>
                  <a:lnTo>
                    <a:pt x="373" y="1292"/>
                  </a:lnTo>
                  <a:lnTo>
                    <a:pt x="319" y="1262"/>
                  </a:lnTo>
                  <a:lnTo>
                    <a:pt x="268" y="1227"/>
                  </a:lnTo>
                  <a:lnTo>
                    <a:pt x="222" y="1187"/>
                  </a:lnTo>
                  <a:lnTo>
                    <a:pt x="178" y="1144"/>
                  </a:lnTo>
                  <a:lnTo>
                    <a:pt x="139" y="1096"/>
                  </a:lnTo>
                  <a:lnTo>
                    <a:pt x="104" y="1045"/>
                  </a:lnTo>
                  <a:lnTo>
                    <a:pt x="73" y="991"/>
                  </a:lnTo>
                  <a:lnTo>
                    <a:pt x="48" y="934"/>
                  </a:lnTo>
                  <a:lnTo>
                    <a:pt x="27" y="874"/>
                  </a:lnTo>
                  <a:lnTo>
                    <a:pt x="12" y="813"/>
                  </a:lnTo>
                  <a:lnTo>
                    <a:pt x="3" y="749"/>
                  </a:lnTo>
                  <a:lnTo>
                    <a:pt x="0" y="683"/>
                  </a:lnTo>
                  <a:lnTo>
                    <a:pt x="3" y="618"/>
                  </a:lnTo>
                  <a:lnTo>
                    <a:pt x="12" y="553"/>
                  </a:lnTo>
                  <a:lnTo>
                    <a:pt x="27" y="492"/>
                  </a:lnTo>
                  <a:lnTo>
                    <a:pt x="48" y="432"/>
                  </a:lnTo>
                  <a:lnTo>
                    <a:pt x="73" y="375"/>
                  </a:lnTo>
                  <a:lnTo>
                    <a:pt x="104" y="321"/>
                  </a:lnTo>
                  <a:lnTo>
                    <a:pt x="139" y="270"/>
                  </a:lnTo>
                  <a:lnTo>
                    <a:pt x="178" y="222"/>
                  </a:lnTo>
                  <a:lnTo>
                    <a:pt x="222" y="179"/>
                  </a:lnTo>
                  <a:lnTo>
                    <a:pt x="268" y="139"/>
                  </a:lnTo>
                  <a:lnTo>
                    <a:pt x="319" y="104"/>
                  </a:lnTo>
                  <a:lnTo>
                    <a:pt x="373" y="74"/>
                  </a:lnTo>
                  <a:lnTo>
                    <a:pt x="430" y="48"/>
                  </a:lnTo>
                  <a:lnTo>
                    <a:pt x="489" y="28"/>
                  </a:lnTo>
                  <a:lnTo>
                    <a:pt x="551" y="12"/>
                  </a:lnTo>
                  <a:lnTo>
                    <a:pt x="615" y="3"/>
                  </a:lnTo>
                  <a:lnTo>
                    <a:pt x="68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122"/>
            <p:cNvSpPr/>
            <p:nvPr/>
          </p:nvSpPr>
          <p:spPr>
            <a:xfrm>
              <a:off x="3589" y="2223"/>
              <a:ext cx="125" cy="34"/>
            </a:xfrm>
            <a:custGeom>
              <a:rect b="b" l="l" r="r" t="t"/>
              <a:pathLst>
                <a:path extrusionOk="0" h="372" w="1384">
                  <a:moveTo>
                    <a:pt x="186" y="0"/>
                  </a:moveTo>
                  <a:lnTo>
                    <a:pt x="1384" y="0"/>
                  </a:lnTo>
                  <a:lnTo>
                    <a:pt x="1372" y="60"/>
                  </a:lnTo>
                  <a:lnTo>
                    <a:pt x="1365" y="123"/>
                  </a:lnTo>
                  <a:lnTo>
                    <a:pt x="1362" y="186"/>
                  </a:lnTo>
                  <a:lnTo>
                    <a:pt x="1365" y="249"/>
                  </a:lnTo>
                  <a:lnTo>
                    <a:pt x="1372" y="312"/>
                  </a:lnTo>
                  <a:lnTo>
                    <a:pt x="1384" y="372"/>
                  </a:lnTo>
                  <a:lnTo>
                    <a:pt x="186" y="372"/>
                  </a:lnTo>
                  <a:lnTo>
                    <a:pt x="153" y="369"/>
                  </a:lnTo>
                  <a:lnTo>
                    <a:pt x="122" y="361"/>
                  </a:lnTo>
                  <a:lnTo>
                    <a:pt x="93" y="347"/>
                  </a:lnTo>
                  <a:lnTo>
                    <a:pt x="67" y="329"/>
                  </a:lnTo>
                  <a:lnTo>
                    <a:pt x="44" y="306"/>
                  </a:lnTo>
                  <a:lnTo>
                    <a:pt x="26" y="280"/>
                  </a:lnTo>
                  <a:lnTo>
                    <a:pt x="12" y="251"/>
                  </a:lnTo>
                  <a:lnTo>
                    <a:pt x="4" y="219"/>
                  </a:lnTo>
                  <a:lnTo>
                    <a:pt x="0" y="186"/>
                  </a:lnTo>
                  <a:lnTo>
                    <a:pt x="4" y="153"/>
                  </a:lnTo>
                  <a:lnTo>
                    <a:pt x="12" y="122"/>
                  </a:lnTo>
                  <a:lnTo>
                    <a:pt x="26" y="92"/>
                  </a:lnTo>
                  <a:lnTo>
                    <a:pt x="44" y="66"/>
                  </a:lnTo>
                  <a:lnTo>
                    <a:pt x="67" y="44"/>
                  </a:lnTo>
                  <a:lnTo>
                    <a:pt x="93" y="25"/>
                  </a:lnTo>
                  <a:lnTo>
                    <a:pt x="122" y="11"/>
                  </a:lnTo>
                  <a:lnTo>
                    <a:pt x="153" y="3"/>
                  </a:lnTo>
                  <a:lnTo>
                    <a:pt x="1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122"/>
            <p:cNvSpPr/>
            <p:nvPr/>
          </p:nvSpPr>
          <p:spPr>
            <a:xfrm>
              <a:off x="3857" y="2223"/>
              <a:ext cx="35" cy="34"/>
            </a:xfrm>
            <a:custGeom>
              <a:rect b="b" l="l" r="r" t="t"/>
              <a:pathLst>
                <a:path extrusionOk="0" h="372" w="394">
                  <a:moveTo>
                    <a:pt x="0" y="0"/>
                  </a:moveTo>
                  <a:lnTo>
                    <a:pt x="207" y="0"/>
                  </a:lnTo>
                  <a:lnTo>
                    <a:pt x="241" y="3"/>
                  </a:lnTo>
                  <a:lnTo>
                    <a:pt x="272" y="11"/>
                  </a:lnTo>
                  <a:lnTo>
                    <a:pt x="301" y="25"/>
                  </a:lnTo>
                  <a:lnTo>
                    <a:pt x="327" y="44"/>
                  </a:lnTo>
                  <a:lnTo>
                    <a:pt x="349" y="66"/>
                  </a:lnTo>
                  <a:lnTo>
                    <a:pt x="368" y="92"/>
                  </a:lnTo>
                  <a:lnTo>
                    <a:pt x="381" y="122"/>
                  </a:lnTo>
                  <a:lnTo>
                    <a:pt x="390" y="153"/>
                  </a:lnTo>
                  <a:lnTo>
                    <a:pt x="394" y="186"/>
                  </a:lnTo>
                  <a:lnTo>
                    <a:pt x="390" y="219"/>
                  </a:lnTo>
                  <a:lnTo>
                    <a:pt x="381" y="251"/>
                  </a:lnTo>
                  <a:lnTo>
                    <a:pt x="368" y="280"/>
                  </a:lnTo>
                  <a:lnTo>
                    <a:pt x="349" y="306"/>
                  </a:lnTo>
                  <a:lnTo>
                    <a:pt x="327" y="329"/>
                  </a:lnTo>
                  <a:lnTo>
                    <a:pt x="301" y="347"/>
                  </a:lnTo>
                  <a:lnTo>
                    <a:pt x="272" y="361"/>
                  </a:lnTo>
                  <a:lnTo>
                    <a:pt x="241" y="369"/>
                  </a:lnTo>
                  <a:lnTo>
                    <a:pt x="207" y="372"/>
                  </a:lnTo>
                  <a:lnTo>
                    <a:pt x="0" y="372"/>
                  </a:lnTo>
                  <a:lnTo>
                    <a:pt x="11" y="312"/>
                  </a:lnTo>
                  <a:lnTo>
                    <a:pt x="19" y="249"/>
                  </a:lnTo>
                  <a:lnTo>
                    <a:pt x="21" y="186"/>
                  </a:lnTo>
                  <a:lnTo>
                    <a:pt x="19" y="123"/>
                  </a:lnTo>
                  <a:lnTo>
                    <a:pt x="11" y="6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122"/>
            <p:cNvSpPr/>
            <p:nvPr/>
          </p:nvSpPr>
          <p:spPr>
            <a:xfrm>
              <a:off x="3589" y="2077"/>
              <a:ext cx="35" cy="34"/>
            </a:xfrm>
            <a:custGeom>
              <a:rect b="b" l="l" r="r" t="t"/>
              <a:pathLst>
                <a:path extrusionOk="0" h="372" w="394">
                  <a:moveTo>
                    <a:pt x="186" y="0"/>
                  </a:moveTo>
                  <a:lnTo>
                    <a:pt x="394" y="0"/>
                  </a:lnTo>
                  <a:lnTo>
                    <a:pt x="382" y="60"/>
                  </a:lnTo>
                  <a:lnTo>
                    <a:pt x="375" y="123"/>
                  </a:lnTo>
                  <a:lnTo>
                    <a:pt x="372" y="186"/>
                  </a:lnTo>
                  <a:lnTo>
                    <a:pt x="375" y="249"/>
                  </a:lnTo>
                  <a:lnTo>
                    <a:pt x="382" y="312"/>
                  </a:lnTo>
                  <a:lnTo>
                    <a:pt x="394" y="372"/>
                  </a:lnTo>
                  <a:lnTo>
                    <a:pt x="186" y="372"/>
                  </a:lnTo>
                  <a:lnTo>
                    <a:pt x="153" y="369"/>
                  </a:lnTo>
                  <a:lnTo>
                    <a:pt x="122" y="361"/>
                  </a:lnTo>
                  <a:lnTo>
                    <a:pt x="93" y="347"/>
                  </a:lnTo>
                  <a:lnTo>
                    <a:pt x="67" y="328"/>
                  </a:lnTo>
                  <a:lnTo>
                    <a:pt x="44" y="306"/>
                  </a:lnTo>
                  <a:lnTo>
                    <a:pt x="26" y="280"/>
                  </a:lnTo>
                  <a:lnTo>
                    <a:pt x="12" y="250"/>
                  </a:lnTo>
                  <a:lnTo>
                    <a:pt x="4" y="219"/>
                  </a:lnTo>
                  <a:lnTo>
                    <a:pt x="0" y="186"/>
                  </a:lnTo>
                  <a:lnTo>
                    <a:pt x="4" y="153"/>
                  </a:lnTo>
                  <a:lnTo>
                    <a:pt x="12" y="121"/>
                  </a:lnTo>
                  <a:lnTo>
                    <a:pt x="26" y="92"/>
                  </a:lnTo>
                  <a:lnTo>
                    <a:pt x="44" y="66"/>
                  </a:lnTo>
                  <a:lnTo>
                    <a:pt x="67" y="43"/>
                  </a:lnTo>
                  <a:lnTo>
                    <a:pt x="93" y="25"/>
                  </a:lnTo>
                  <a:lnTo>
                    <a:pt x="122" y="11"/>
                  </a:lnTo>
                  <a:lnTo>
                    <a:pt x="153" y="3"/>
                  </a:lnTo>
                  <a:lnTo>
                    <a:pt x="1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122"/>
            <p:cNvSpPr/>
            <p:nvPr/>
          </p:nvSpPr>
          <p:spPr>
            <a:xfrm>
              <a:off x="3767" y="2077"/>
              <a:ext cx="125" cy="34"/>
            </a:xfrm>
            <a:custGeom>
              <a:rect b="b" l="l" r="r" t="t"/>
              <a:pathLst>
                <a:path extrusionOk="0" h="372" w="1384">
                  <a:moveTo>
                    <a:pt x="0" y="0"/>
                  </a:moveTo>
                  <a:lnTo>
                    <a:pt x="1197" y="0"/>
                  </a:lnTo>
                  <a:lnTo>
                    <a:pt x="1231" y="3"/>
                  </a:lnTo>
                  <a:lnTo>
                    <a:pt x="1262" y="11"/>
                  </a:lnTo>
                  <a:lnTo>
                    <a:pt x="1291" y="25"/>
                  </a:lnTo>
                  <a:lnTo>
                    <a:pt x="1317" y="43"/>
                  </a:lnTo>
                  <a:lnTo>
                    <a:pt x="1339" y="66"/>
                  </a:lnTo>
                  <a:lnTo>
                    <a:pt x="1358" y="92"/>
                  </a:lnTo>
                  <a:lnTo>
                    <a:pt x="1371" y="121"/>
                  </a:lnTo>
                  <a:lnTo>
                    <a:pt x="1380" y="153"/>
                  </a:lnTo>
                  <a:lnTo>
                    <a:pt x="1384" y="186"/>
                  </a:lnTo>
                  <a:lnTo>
                    <a:pt x="1380" y="219"/>
                  </a:lnTo>
                  <a:lnTo>
                    <a:pt x="1371" y="250"/>
                  </a:lnTo>
                  <a:lnTo>
                    <a:pt x="1358" y="280"/>
                  </a:lnTo>
                  <a:lnTo>
                    <a:pt x="1339" y="306"/>
                  </a:lnTo>
                  <a:lnTo>
                    <a:pt x="1317" y="328"/>
                  </a:lnTo>
                  <a:lnTo>
                    <a:pt x="1291" y="347"/>
                  </a:lnTo>
                  <a:lnTo>
                    <a:pt x="1262" y="361"/>
                  </a:lnTo>
                  <a:lnTo>
                    <a:pt x="1231" y="369"/>
                  </a:lnTo>
                  <a:lnTo>
                    <a:pt x="1197" y="372"/>
                  </a:lnTo>
                  <a:lnTo>
                    <a:pt x="0" y="372"/>
                  </a:lnTo>
                  <a:lnTo>
                    <a:pt x="11" y="312"/>
                  </a:lnTo>
                  <a:lnTo>
                    <a:pt x="19" y="249"/>
                  </a:lnTo>
                  <a:lnTo>
                    <a:pt x="21" y="186"/>
                  </a:lnTo>
                  <a:lnTo>
                    <a:pt x="19" y="123"/>
                  </a:lnTo>
                  <a:lnTo>
                    <a:pt x="11" y="6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What about more than one agent?</a:t>
            </a:r>
            <a:endParaRPr/>
          </a:p>
        </p:txBody>
      </p:sp>
      <p:pic>
        <p:nvPicPr>
          <p:cNvPr id="985" name="Google Shape;985;p123"/>
          <p:cNvPicPr preferRelativeResize="0"/>
          <p:nvPr/>
        </p:nvPicPr>
        <p:blipFill rotWithShape="1">
          <a:blip r:embed="rId3">
            <a:alphaModFix/>
          </a:blip>
          <a:srcRect b="0" l="0" r="0" t="0"/>
          <a:stretch/>
        </p:blipFill>
        <p:spPr>
          <a:xfrm>
            <a:off x="5187014" y="2092564"/>
            <a:ext cx="1829252" cy="1053622"/>
          </a:xfrm>
          <a:prstGeom prst="rect">
            <a:avLst/>
          </a:prstGeom>
          <a:noFill/>
          <a:ln>
            <a:noFill/>
          </a:ln>
        </p:spPr>
      </p:pic>
      <p:pic>
        <p:nvPicPr>
          <p:cNvPr id="986" name="Google Shape;986;p123"/>
          <p:cNvPicPr preferRelativeResize="0"/>
          <p:nvPr/>
        </p:nvPicPr>
        <p:blipFill rotWithShape="1">
          <a:blip r:embed="rId3">
            <a:alphaModFix/>
          </a:blip>
          <a:srcRect b="0" l="0" r="0" t="0"/>
          <a:stretch/>
        </p:blipFill>
        <p:spPr>
          <a:xfrm>
            <a:off x="786463" y="2619375"/>
            <a:ext cx="1829252" cy="1053622"/>
          </a:xfrm>
          <a:prstGeom prst="rect">
            <a:avLst/>
          </a:prstGeom>
          <a:noFill/>
          <a:ln>
            <a:noFill/>
          </a:ln>
        </p:spPr>
      </p:pic>
      <p:pic>
        <p:nvPicPr>
          <p:cNvPr id="987" name="Google Shape;987;p123"/>
          <p:cNvPicPr preferRelativeResize="0"/>
          <p:nvPr/>
        </p:nvPicPr>
        <p:blipFill rotWithShape="1">
          <a:blip r:embed="rId3">
            <a:alphaModFix/>
          </a:blip>
          <a:srcRect b="0" l="0" r="0" t="0"/>
          <a:stretch/>
        </p:blipFill>
        <p:spPr>
          <a:xfrm>
            <a:off x="3991626" y="3451704"/>
            <a:ext cx="1829252" cy="1053622"/>
          </a:xfrm>
          <a:prstGeom prst="rect">
            <a:avLst/>
          </a:prstGeom>
          <a:noFill/>
          <a:ln>
            <a:noFill/>
          </a:ln>
        </p:spPr>
      </p:pic>
      <p:sp>
        <p:nvSpPr>
          <p:cNvPr id="988" name="Google Shape;988;p123"/>
          <p:cNvSpPr txBox="1"/>
          <p:nvPr>
            <p:ph idx="1" type="body"/>
          </p:nvPr>
        </p:nvSpPr>
        <p:spPr>
          <a:xfrm>
            <a:off x="342900" y="1200150"/>
            <a:ext cx="8262938" cy="3495140"/>
          </a:xfrm>
          <a:prstGeom prst="rect">
            <a:avLst/>
          </a:prstGeom>
          <a:noFill/>
          <a:ln>
            <a:noFill/>
          </a:ln>
        </p:spPr>
        <p:txBody>
          <a:bodyPr anchorCtr="0" anchor="t" bIns="0" lIns="0" spcFirstLastPara="1" rIns="99050" wrap="square" tIns="0">
            <a:normAutofit/>
          </a:bodyPr>
          <a:lstStyle/>
          <a:p>
            <a:pPr indent="-287338" lvl="0" marL="287338" rtl="0" algn="l">
              <a:lnSpc>
                <a:spcPct val="100000"/>
              </a:lnSpc>
              <a:spcBef>
                <a:spcPts val="0"/>
              </a:spcBef>
              <a:spcAft>
                <a:spcPts val="0"/>
              </a:spcAft>
              <a:buSzPts val="1800"/>
              <a:buChar char="❖"/>
            </a:pPr>
            <a:r>
              <a:rPr lang="en-US" sz="1800"/>
              <a:t>We often have more than one agent</a:t>
            </a:r>
            <a:endParaRPr/>
          </a:p>
          <a:p>
            <a:pPr indent="-287338" lvl="0" marL="287338" rtl="0" algn="l">
              <a:lnSpc>
                <a:spcPct val="100000"/>
              </a:lnSpc>
              <a:spcBef>
                <a:spcPts val="1200"/>
              </a:spcBef>
              <a:spcAft>
                <a:spcPts val="0"/>
              </a:spcAft>
              <a:buSzPts val="1800"/>
              <a:buChar char="❖"/>
            </a:pPr>
            <a:r>
              <a:rPr lang="en-US" sz="1800"/>
              <a:t>Do they share the same goal? (Cooperative / competitive) </a:t>
            </a:r>
            <a:endParaRPr b="1" sz="1800">
              <a:solidFill>
                <a:schemeClr val="accent6"/>
              </a:solidFill>
            </a:endParaRPr>
          </a:p>
        </p:txBody>
      </p:sp>
      <p:grpSp>
        <p:nvGrpSpPr>
          <p:cNvPr id="989" name="Google Shape;989;p123"/>
          <p:cNvGrpSpPr/>
          <p:nvPr/>
        </p:nvGrpSpPr>
        <p:grpSpPr>
          <a:xfrm>
            <a:off x="455606" y="448210"/>
            <a:ext cx="476250" cy="428625"/>
            <a:chOff x="4163" y="776"/>
            <a:chExt cx="300" cy="270"/>
          </a:xfrm>
        </p:grpSpPr>
        <p:sp>
          <p:nvSpPr>
            <p:cNvPr id="990" name="Google Shape;990;p123"/>
            <p:cNvSpPr/>
            <p:nvPr/>
          </p:nvSpPr>
          <p:spPr>
            <a:xfrm>
              <a:off x="4223" y="896"/>
              <a:ext cx="50" cy="70"/>
            </a:xfrm>
            <a:custGeom>
              <a:rect b="b" l="l" r="r" t="t"/>
              <a:pathLst>
                <a:path extrusionOk="0" h="770" w="550">
                  <a:moveTo>
                    <a:pt x="63" y="0"/>
                  </a:moveTo>
                  <a:lnTo>
                    <a:pt x="78" y="5"/>
                  </a:lnTo>
                  <a:lnTo>
                    <a:pt x="93" y="15"/>
                  </a:lnTo>
                  <a:lnTo>
                    <a:pt x="103" y="28"/>
                  </a:lnTo>
                  <a:lnTo>
                    <a:pt x="108" y="45"/>
                  </a:lnTo>
                  <a:lnTo>
                    <a:pt x="123" y="108"/>
                  </a:lnTo>
                  <a:lnTo>
                    <a:pt x="141" y="171"/>
                  </a:lnTo>
                  <a:lnTo>
                    <a:pt x="165" y="235"/>
                  </a:lnTo>
                  <a:lnTo>
                    <a:pt x="193" y="295"/>
                  </a:lnTo>
                  <a:lnTo>
                    <a:pt x="225" y="354"/>
                  </a:lnTo>
                  <a:lnTo>
                    <a:pt x="262" y="411"/>
                  </a:lnTo>
                  <a:lnTo>
                    <a:pt x="302" y="465"/>
                  </a:lnTo>
                  <a:lnTo>
                    <a:pt x="345" y="516"/>
                  </a:lnTo>
                  <a:lnTo>
                    <a:pt x="390" y="563"/>
                  </a:lnTo>
                  <a:lnTo>
                    <a:pt x="439" y="607"/>
                  </a:lnTo>
                  <a:lnTo>
                    <a:pt x="439" y="495"/>
                  </a:lnTo>
                  <a:lnTo>
                    <a:pt x="442" y="477"/>
                  </a:lnTo>
                  <a:lnTo>
                    <a:pt x="450" y="462"/>
                  </a:lnTo>
                  <a:lnTo>
                    <a:pt x="462" y="450"/>
                  </a:lnTo>
                  <a:lnTo>
                    <a:pt x="477" y="442"/>
                  </a:lnTo>
                  <a:lnTo>
                    <a:pt x="495" y="440"/>
                  </a:lnTo>
                  <a:lnTo>
                    <a:pt x="511" y="442"/>
                  </a:lnTo>
                  <a:lnTo>
                    <a:pt x="527" y="450"/>
                  </a:lnTo>
                  <a:lnTo>
                    <a:pt x="538" y="462"/>
                  </a:lnTo>
                  <a:lnTo>
                    <a:pt x="547" y="477"/>
                  </a:lnTo>
                  <a:lnTo>
                    <a:pt x="550" y="495"/>
                  </a:lnTo>
                  <a:lnTo>
                    <a:pt x="550" y="715"/>
                  </a:lnTo>
                  <a:lnTo>
                    <a:pt x="549" y="717"/>
                  </a:lnTo>
                  <a:lnTo>
                    <a:pt x="549" y="719"/>
                  </a:lnTo>
                  <a:lnTo>
                    <a:pt x="548" y="724"/>
                  </a:lnTo>
                  <a:lnTo>
                    <a:pt x="547" y="729"/>
                  </a:lnTo>
                  <a:lnTo>
                    <a:pt x="545" y="734"/>
                  </a:lnTo>
                  <a:lnTo>
                    <a:pt x="543" y="740"/>
                  </a:lnTo>
                  <a:lnTo>
                    <a:pt x="542" y="742"/>
                  </a:lnTo>
                  <a:lnTo>
                    <a:pt x="542" y="744"/>
                  </a:lnTo>
                  <a:lnTo>
                    <a:pt x="538" y="748"/>
                  </a:lnTo>
                  <a:lnTo>
                    <a:pt x="534" y="751"/>
                  </a:lnTo>
                  <a:lnTo>
                    <a:pt x="533" y="753"/>
                  </a:lnTo>
                  <a:lnTo>
                    <a:pt x="532" y="754"/>
                  </a:lnTo>
                  <a:lnTo>
                    <a:pt x="528" y="758"/>
                  </a:lnTo>
                  <a:lnTo>
                    <a:pt x="523" y="761"/>
                  </a:lnTo>
                  <a:lnTo>
                    <a:pt x="518" y="764"/>
                  </a:lnTo>
                  <a:lnTo>
                    <a:pt x="514" y="765"/>
                  </a:lnTo>
                  <a:lnTo>
                    <a:pt x="504" y="769"/>
                  </a:lnTo>
                  <a:lnTo>
                    <a:pt x="495" y="770"/>
                  </a:lnTo>
                  <a:lnTo>
                    <a:pt x="247" y="770"/>
                  </a:lnTo>
                  <a:lnTo>
                    <a:pt x="230" y="767"/>
                  </a:lnTo>
                  <a:lnTo>
                    <a:pt x="214" y="759"/>
                  </a:lnTo>
                  <a:lnTo>
                    <a:pt x="203" y="747"/>
                  </a:lnTo>
                  <a:lnTo>
                    <a:pt x="194" y="732"/>
                  </a:lnTo>
                  <a:lnTo>
                    <a:pt x="192" y="715"/>
                  </a:lnTo>
                  <a:lnTo>
                    <a:pt x="194" y="697"/>
                  </a:lnTo>
                  <a:lnTo>
                    <a:pt x="203" y="682"/>
                  </a:lnTo>
                  <a:lnTo>
                    <a:pt x="214" y="670"/>
                  </a:lnTo>
                  <a:lnTo>
                    <a:pt x="230" y="662"/>
                  </a:lnTo>
                  <a:lnTo>
                    <a:pt x="247" y="660"/>
                  </a:lnTo>
                  <a:lnTo>
                    <a:pt x="334" y="660"/>
                  </a:lnTo>
                  <a:lnTo>
                    <a:pt x="280" y="606"/>
                  </a:lnTo>
                  <a:lnTo>
                    <a:pt x="228" y="548"/>
                  </a:lnTo>
                  <a:lnTo>
                    <a:pt x="182" y="487"/>
                  </a:lnTo>
                  <a:lnTo>
                    <a:pt x="138" y="421"/>
                  </a:lnTo>
                  <a:lnTo>
                    <a:pt x="101" y="354"/>
                  </a:lnTo>
                  <a:lnTo>
                    <a:pt x="67" y="283"/>
                  </a:lnTo>
                  <a:lnTo>
                    <a:pt x="39" y="211"/>
                  </a:lnTo>
                  <a:lnTo>
                    <a:pt x="17" y="138"/>
                  </a:lnTo>
                  <a:lnTo>
                    <a:pt x="0" y="64"/>
                  </a:lnTo>
                  <a:lnTo>
                    <a:pt x="0" y="46"/>
                  </a:lnTo>
                  <a:lnTo>
                    <a:pt x="5" y="30"/>
                  </a:lnTo>
                  <a:lnTo>
                    <a:pt x="15" y="16"/>
                  </a:lnTo>
                  <a:lnTo>
                    <a:pt x="28" y="6"/>
                  </a:lnTo>
                  <a:lnTo>
                    <a:pt x="45" y="0"/>
                  </a:lnTo>
                  <a:lnTo>
                    <a:pt x="6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123"/>
            <p:cNvSpPr/>
            <p:nvPr/>
          </p:nvSpPr>
          <p:spPr>
            <a:xfrm>
              <a:off x="4193" y="776"/>
              <a:ext cx="60" cy="75"/>
            </a:xfrm>
            <a:custGeom>
              <a:rect b="b" l="l" r="r" t="t"/>
              <a:pathLst>
                <a:path extrusionOk="0" h="824" w="659">
                  <a:moveTo>
                    <a:pt x="329" y="0"/>
                  </a:moveTo>
                  <a:lnTo>
                    <a:pt x="377" y="2"/>
                  </a:lnTo>
                  <a:lnTo>
                    <a:pt x="421" y="9"/>
                  </a:lnTo>
                  <a:lnTo>
                    <a:pt x="461" y="20"/>
                  </a:lnTo>
                  <a:lnTo>
                    <a:pt x="498" y="37"/>
                  </a:lnTo>
                  <a:lnTo>
                    <a:pt x="532" y="59"/>
                  </a:lnTo>
                  <a:lnTo>
                    <a:pt x="561" y="84"/>
                  </a:lnTo>
                  <a:lnTo>
                    <a:pt x="586" y="114"/>
                  </a:lnTo>
                  <a:lnTo>
                    <a:pt x="608" y="149"/>
                  </a:lnTo>
                  <a:lnTo>
                    <a:pt x="627" y="187"/>
                  </a:lnTo>
                  <a:lnTo>
                    <a:pt x="641" y="231"/>
                  </a:lnTo>
                  <a:lnTo>
                    <a:pt x="651" y="278"/>
                  </a:lnTo>
                  <a:lnTo>
                    <a:pt x="657" y="329"/>
                  </a:lnTo>
                  <a:lnTo>
                    <a:pt x="659" y="384"/>
                  </a:lnTo>
                  <a:lnTo>
                    <a:pt x="658" y="417"/>
                  </a:lnTo>
                  <a:lnTo>
                    <a:pt x="655" y="452"/>
                  </a:lnTo>
                  <a:lnTo>
                    <a:pt x="650" y="486"/>
                  </a:lnTo>
                  <a:lnTo>
                    <a:pt x="642" y="521"/>
                  </a:lnTo>
                  <a:lnTo>
                    <a:pt x="632" y="556"/>
                  </a:lnTo>
                  <a:lnTo>
                    <a:pt x="620" y="591"/>
                  </a:lnTo>
                  <a:lnTo>
                    <a:pt x="606" y="625"/>
                  </a:lnTo>
                  <a:lnTo>
                    <a:pt x="589" y="657"/>
                  </a:lnTo>
                  <a:lnTo>
                    <a:pt x="570" y="688"/>
                  </a:lnTo>
                  <a:lnTo>
                    <a:pt x="548" y="717"/>
                  </a:lnTo>
                  <a:lnTo>
                    <a:pt x="524" y="743"/>
                  </a:lnTo>
                  <a:lnTo>
                    <a:pt x="498" y="766"/>
                  </a:lnTo>
                  <a:lnTo>
                    <a:pt x="469" y="785"/>
                  </a:lnTo>
                  <a:lnTo>
                    <a:pt x="438" y="802"/>
                  </a:lnTo>
                  <a:lnTo>
                    <a:pt x="405" y="815"/>
                  </a:lnTo>
                  <a:lnTo>
                    <a:pt x="369" y="822"/>
                  </a:lnTo>
                  <a:lnTo>
                    <a:pt x="329" y="824"/>
                  </a:lnTo>
                  <a:lnTo>
                    <a:pt x="290" y="822"/>
                  </a:lnTo>
                  <a:lnTo>
                    <a:pt x="254" y="815"/>
                  </a:lnTo>
                  <a:lnTo>
                    <a:pt x="221" y="802"/>
                  </a:lnTo>
                  <a:lnTo>
                    <a:pt x="189" y="785"/>
                  </a:lnTo>
                  <a:lnTo>
                    <a:pt x="160" y="766"/>
                  </a:lnTo>
                  <a:lnTo>
                    <a:pt x="134" y="743"/>
                  </a:lnTo>
                  <a:lnTo>
                    <a:pt x="111" y="717"/>
                  </a:lnTo>
                  <a:lnTo>
                    <a:pt x="89" y="688"/>
                  </a:lnTo>
                  <a:lnTo>
                    <a:pt x="70" y="657"/>
                  </a:lnTo>
                  <a:lnTo>
                    <a:pt x="53" y="625"/>
                  </a:lnTo>
                  <a:lnTo>
                    <a:pt x="39" y="591"/>
                  </a:lnTo>
                  <a:lnTo>
                    <a:pt x="27" y="556"/>
                  </a:lnTo>
                  <a:lnTo>
                    <a:pt x="16" y="521"/>
                  </a:lnTo>
                  <a:lnTo>
                    <a:pt x="9" y="486"/>
                  </a:lnTo>
                  <a:lnTo>
                    <a:pt x="4" y="452"/>
                  </a:lnTo>
                  <a:lnTo>
                    <a:pt x="1" y="417"/>
                  </a:lnTo>
                  <a:lnTo>
                    <a:pt x="0" y="384"/>
                  </a:lnTo>
                  <a:lnTo>
                    <a:pt x="2" y="329"/>
                  </a:lnTo>
                  <a:lnTo>
                    <a:pt x="8" y="278"/>
                  </a:lnTo>
                  <a:lnTo>
                    <a:pt x="17" y="231"/>
                  </a:lnTo>
                  <a:lnTo>
                    <a:pt x="32" y="187"/>
                  </a:lnTo>
                  <a:lnTo>
                    <a:pt x="51" y="149"/>
                  </a:lnTo>
                  <a:lnTo>
                    <a:pt x="72" y="114"/>
                  </a:lnTo>
                  <a:lnTo>
                    <a:pt x="98" y="84"/>
                  </a:lnTo>
                  <a:lnTo>
                    <a:pt x="127" y="59"/>
                  </a:lnTo>
                  <a:lnTo>
                    <a:pt x="160" y="37"/>
                  </a:lnTo>
                  <a:lnTo>
                    <a:pt x="198" y="20"/>
                  </a:lnTo>
                  <a:lnTo>
                    <a:pt x="238" y="9"/>
                  </a:lnTo>
                  <a:lnTo>
                    <a:pt x="282" y="2"/>
                  </a:lnTo>
                  <a:lnTo>
                    <a:pt x="32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123"/>
            <p:cNvSpPr/>
            <p:nvPr/>
          </p:nvSpPr>
          <p:spPr>
            <a:xfrm>
              <a:off x="4163" y="841"/>
              <a:ext cx="120" cy="45"/>
            </a:xfrm>
            <a:custGeom>
              <a:rect b="b" l="l" r="r" t="t"/>
              <a:pathLst>
                <a:path extrusionOk="0" h="493" w="1321">
                  <a:moveTo>
                    <a:pt x="308" y="0"/>
                  </a:moveTo>
                  <a:lnTo>
                    <a:pt x="332" y="37"/>
                  </a:lnTo>
                  <a:lnTo>
                    <a:pt x="359" y="72"/>
                  </a:lnTo>
                  <a:lnTo>
                    <a:pt x="388" y="104"/>
                  </a:lnTo>
                  <a:lnTo>
                    <a:pt x="420" y="132"/>
                  </a:lnTo>
                  <a:lnTo>
                    <a:pt x="454" y="158"/>
                  </a:lnTo>
                  <a:lnTo>
                    <a:pt x="490" y="178"/>
                  </a:lnTo>
                  <a:lnTo>
                    <a:pt x="530" y="195"/>
                  </a:lnTo>
                  <a:lnTo>
                    <a:pt x="571" y="208"/>
                  </a:lnTo>
                  <a:lnTo>
                    <a:pt x="615" y="216"/>
                  </a:lnTo>
                  <a:lnTo>
                    <a:pt x="660" y="219"/>
                  </a:lnTo>
                  <a:lnTo>
                    <a:pt x="706" y="216"/>
                  </a:lnTo>
                  <a:lnTo>
                    <a:pt x="750" y="208"/>
                  </a:lnTo>
                  <a:lnTo>
                    <a:pt x="791" y="195"/>
                  </a:lnTo>
                  <a:lnTo>
                    <a:pt x="830" y="178"/>
                  </a:lnTo>
                  <a:lnTo>
                    <a:pt x="867" y="158"/>
                  </a:lnTo>
                  <a:lnTo>
                    <a:pt x="901" y="133"/>
                  </a:lnTo>
                  <a:lnTo>
                    <a:pt x="933" y="104"/>
                  </a:lnTo>
                  <a:lnTo>
                    <a:pt x="962" y="73"/>
                  </a:lnTo>
                  <a:lnTo>
                    <a:pt x="989" y="37"/>
                  </a:lnTo>
                  <a:lnTo>
                    <a:pt x="1013" y="0"/>
                  </a:lnTo>
                  <a:lnTo>
                    <a:pt x="1059" y="11"/>
                  </a:lnTo>
                  <a:lnTo>
                    <a:pt x="1101" y="23"/>
                  </a:lnTo>
                  <a:lnTo>
                    <a:pt x="1138" y="35"/>
                  </a:lnTo>
                  <a:lnTo>
                    <a:pt x="1170" y="50"/>
                  </a:lnTo>
                  <a:lnTo>
                    <a:pt x="1199" y="65"/>
                  </a:lnTo>
                  <a:lnTo>
                    <a:pt x="1224" y="84"/>
                  </a:lnTo>
                  <a:lnTo>
                    <a:pt x="1246" y="106"/>
                  </a:lnTo>
                  <a:lnTo>
                    <a:pt x="1265" y="131"/>
                  </a:lnTo>
                  <a:lnTo>
                    <a:pt x="1280" y="160"/>
                  </a:lnTo>
                  <a:lnTo>
                    <a:pt x="1293" y="192"/>
                  </a:lnTo>
                  <a:lnTo>
                    <a:pt x="1304" y="230"/>
                  </a:lnTo>
                  <a:lnTo>
                    <a:pt x="1312" y="273"/>
                  </a:lnTo>
                  <a:lnTo>
                    <a:pt x="1320" y="321"/>
                  </a:lnTo>
                  <a:lnTo>
                    <a:pt x="1321" y="329"/>
                  </a:lnTo>
                  <a:lnTo>
                    <a:pt x="1318" y="349"/>
                  </a:lnTo>
                  <a:lnTo>
                    <a:pt x="1308" y="369"/>
                  </a:lnTo>
                  <a:lnTo>
                    <a:pt x="1294" y="388"/>
                  </a:lnTo>
                  <a:lnTo>
                    <a:pt x="1273" y="404"/>
                  </a:lnTo>
                  <a:lnTo>
                    <a:pt x="1247" y="420"/>
                  </a:lnTo>
                  <a:lnTo>
                    <a:pt x="1214" y="433"/>
                  </a:lnTo>
                  <a:lnTo>
                    <a:pt x="1176" y="446"/>
                  </a:lnTo>
                  <a:lnTo>
                    <a:pt x="1132" y="457"/>
                  </a:lnTo>
                  <a:lnTo>
                    <a:pt x="1082" y="467"/>
                  </a:lnTo>
                  <a:lnTo>
                    <a:pt x="1026" y="475"/>
                  </a:lnTo>
                  <a:lnTo>
                    <a:pt x="964" y="481"/>
                  </a:lnTo>
                  <a:lnTo>
                    <a:pt x="897" y="486"/>
                  </a:lnTo>
                  <a:lnTo>
                    <a:pt x="824" y="490"/>
                  </a:lnTo>
                  <a:lnTo>
                    <a:pt x="745" y="492"/>
                  </a:lnTo>
                  <a:lnTo>
                    <a:pt x="660" y="493"/>
                  </a:lnTo>
                  <a:lnTo>
                    <a:pt x="575" y="492"/>
                  </a:lnTo>
                  <a:lnTo>
                    <a:pt x="497" y="490"/>
                  </a:lnTo>
                  <a:lnTo>
                    <a:pt x="424" y="486"/>
                  </a:lnTo>
                  <a:lnTo>
                    <a:pt x="357" y="481"/>
                  </a:lnTo>
                  <a:lnTo>
                    <a:pt x="294" y="475"/>
                  </a:lnTo>
                  <a:lnTo>
                    <a:pt x="238" y="467"/>
                  </a:lnTo>
                  <a:lnTo>
                    <a:pt x="189" y="457"/>
                  </a:lnTo>
                  <a:lnTo>
                    <a:pt x="145" y="446"/>
                  </a:lnTo>
                  <a:lnTo>
                    <a:pt x="107" y="433"/>
                  </a:lnTo>
                  <a:lnTo>
                    <a:pt x="74" y="420"/>
                  </a:lnTo>
                  <a:lnTo>
                    <a:pt x="48" y="404"/>
                  </a:lnTo>
                  <a:lnTo>
                    <a:pt x="27" y="388"/>
                  </a:lnTo>
                  <a:lnTo>
                    <a:pt x="12" y="369"/>
                  </a:lnTo>
                  <a:lnTo>
                    <a:pt x="3" y="349"/>
                  </a:lnTo>
                  <a:lnTo>
                    <a:pt x="0" y="329"/>
                  </a:lnTo>
                  <a:lnTo>
                    <a:pt x="1" y="321"/>
                  </a:lnTo>
                  <a:lnTo>
                    <a:pt x="8" y="273"/>
                  </a:lnTo>
                  <a:lnTo>
                    <a:pt x="17" y="230"/>
                  </a:lnTo>
                  <a:lnTo>
                    <a:pt x="28" y="192"/>
                  </a:lnTo>
                  <a:lnTo>
                    <a:pt x="40" y="159"/>
                  </a:lnTo>
                  <a:lnTo>
                    <a:pt x="56" y="131"/>
                  </a:lnTo>
                  <a:lnTo>
                    <a:pt x="75" y="106"/>
                  </a:lnTo>
                  <a:lnTo>
                    <a:pt x="96" y="84"/>
                  </a:lnTo>
                  <a:lnTo>
                    <a:pt x="121" y="65"/>
                  </a:lnTo>
                  <a:lnTo>
                    <a:pt x="150" y="50"/>
                  </a:lnTo>
                  <a:lnTo>
                    <a:pt x="184" y="35"/>
                  </a:lnTo>
                  <a:lnTo>
                    <a:pt x="220" y="23"/>
                  </a:lnTo>
                  <a:lnTo>
                    <a:pt x="261" y="11"/>
                  </a:lnTo>
                  <a:lnTo>
                    <a:pt x="30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123"/>
            <p:cNvSpPr/>
            <p:nvPr/>
          </p:nvSpPr>
          <p:spPr>
            <a:xfrm>
              <a:off x="4373" y="776"/>
              <a:ext cx="60" cy="75"/>
            </a:xfrm>
            <a:custGeom>
              <a:rect b="b" l="l" r="r" t="t"/>
              <a:pathLst>
                <a:path extrusionOk="0" h="824" w="660">
                  <a:moveTo>
                    <a:pt x="329" y="0"/>
                  </a:moveTo>
                  <a:lnTo>
                    <a:pt x="377" y="2"/>
                  </a:lnTo>
                  <a:lnTo>
                    <a:pt x="421" y="9"/>
                  </a:lnTo>
                  <a:lnTo>
                    <a:pt x="461" y="20"/>
                  </a:lnTo>
                  <a:lnTo>
                    <a:pt x="498" y="37"/>
                  </a:lnTo>
                  <a:lnTo>
                    <a:pt x="532" y="59"/>
                  </a:lnTo>
                  <a:lnTo>
                    <a:pt x="562" y="84"/>
                  </a:lnTo>
                  <a:lnTo>
                    <a:pt x="587" y="114"/>
                  </a:lnTo>
                  <a:lnTo>
                    <a:pt x="609" y="149"/>
                  </a:lnTo>
                  <a:lnTo>
                    <a:pt x="627" y="187"/>
                  </a:lnTo>
                  <a:lnTo>
                    <a:pt x="641" y="231"/>
                  </a:lnTo>
                  <a:lnTo>
                    <a:pt x="652" y="278"/>
                  </a:lnTo>
                  <a:lnTo>
                    <a:pt x="658" y="329"/>
                  </a:lnTo>
                  <a:lnTo>
                    <a:pt x="660" y="384"/>
                  </a:lnTo>
                  <a:lnTo>
                    <a:pt x="659" y="417"/>
                  </a:lnTo>
                  <a:lnTo>
                    <a:pt x="656" y="452"/>
                  </a:lnTo>
                  <a:lnTo>
                    <a:pt x="650" y="486"/>
                  </a:lnTo>
                  <a:lnTo>
                    <a:pt x="642" y="521"/>
                  </a:lnTo>
                  <a:lnTo>
                    <a:pt x="632" y="556"/>
                  </a:lnTo>
                  <a:lnTo>
                    <a:pt x="621" y="591"/>
                  </a:lnTo>
                  <a:lnTo>
                    <a:pt x="606" y="625"/>
                  </a:lnTo>
                  <a:lnTo>
                    <a:pt x="590" y="657"/>
                  </a:lnTo>
                  <a:lnTo>
                    <a:pt x="570" y="688"/>
                  </a:lnTo>
                  <a:lnTo>
                    <a:pt x="549" y="717"/>
                  </a:lnTo>
                  <a:lnTo>
                    <a:pt x="525" y="743"/>
                  </a:lnTo>
                  <a:lnTo>
                    <a:pt x="498" y="766"/>
                  </a:lnTo>
                  <a:lnTo>
                    <a:pt x="469" y="785"/>
                  </a:lnTo>
                  <a:lnTo>
                    <a:pt x="438" y="802"/>
                  </a:lnTo>
                  <a:lnTo>
                    <a:pt x="405" y="815"/>
                  </a:lnTo>
                  <a:lnTo>
                    <a:pt x="369" y="822"/>
                  </a:lnTo>
                  <a:lnTo>
                    <a:pt x="329" y="824"/>
                  </a:lnTo>
                  <a:lnTo>
                    <a:pt x="291" y="822"/>
                  </a:lnTo>
                  <a:lnTo>
                    <a:pt x="255" y="815"/>
                  </a:lnTo>
                  <a:lnTo>
                    <a:pt x="221" y="802"/>
                  </a:lnTo>
                  <a:lnTo>
                    <a:pt x="189" y="785"/>
                  </a:lnTo>
                  <a:lnTo>
                    <a:pt x="160" y="766"/>
                  </a:lnTo>
                  <a:lnTo>
                    <a:pt x="135" y="743"/>
                  </a:lnTo>
                  <a:lnTo>
                    <a:pt x="111" y="717"/>
                  </a:lnTo>
                  <a:lnTo>
                    <a:pt x="89" y="688"/>
                  </a:lnTo>
                  <a:lnTo>
                    <a:pt x="70" y="657"/>
                  </a:lnTo>
                  <a:lnTo>
                    <a:pt x="54" y="625"/>
                  </a:lnTo>
                  <a:lnTo>
                    <a:pt x="39" y="591"/>
                  </a:lnTo>
                  <a:lnTo>
                    <a:pt x="27" y="556"/>
                  </a:lnTo>
                  <a:lnTo>
                    <a:pt x="17" y="521"/>
                  </a:lnTo>
                  <a:lnTo>
                    <a:pt x="9" y="486"/>
                  </a:lnTo>
                  <a:lnTo>
                    <a:pt x="4" y="452"/>
                  </a:lnTo>
                  <a:lnTo>
                    <a:pt x="1" y="417"/>
                  </a:lnTo>
                  <a:lnTo>
                    <a:pt x="0" y="384"/>
                  </a:lnTo>
                  <a:lnTo>
                    <a:pt x="2" y="329"/>
                  </a:lnTo>
                  <a:lnTo>
                    <a:pt x="8" y="278"/>
                  </a:lnTo>
                  <a:lnTo>
                    <a:pt x="18" y="231"/>
                  </a:lnTo>
                  <a:lnTo>
                    <a:pt x="32" y="187"/>
                  </a:lnTo>
                  <a:lnTo>
                    <a:pt x="51" y="149"/>
                  </a:lnTo>
                  <a:lnTo>
                    <a:pt x="72" y="114"/>
                  </a:lnTo>
                  <a:lnTo>
                    <a:pt x="98" y="84"/>
                  </a:lnTo>
                  <a:lnTo>
                    <a:pt x="127" y="59"/>
                  </a:lnTo>
                  <a:lnTo>
                    <a:pt x="161" y="37"/>
                  </a:lnTo>
                  <a:lnTo>
                    <a:pt x="198" y="20"/>
                  </a:lnTo>
                  <a:lnTo>
                    <a:pt x="238" y="9"/>
                  </a:lnTo>
                  <a:lnTo>
                    <a:pt x="283" y="2"/>
                  </a:lnTo>
                  <a:lnTo>
                    <a:pt x="32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123"/>
            <p:cNvSpPr/>
            <p:nvPr/>
          </p:nvSpPr>
          <p:spPr>
            <a:xfrm>
              <a:off x="4343" y="841"/>
              <a:ext cx="120" cy="45"/>
            </a:xfrm>
            <a:custGeom>
              <a:rect b="b" l="l" r="r" t="t"/>
              <a:pathLst>
                <a:path extrusionOk="0" h="493" w="1320">
                  <a:moveTo>
                    <a:pt x="308" y="0"/>
                  </a:moveTo>
                  <a:lnTo>
                    <a:pt x="332" y="37"/>
                  </a:lnTo>
                  <a:lnTo>
                    <a:pt x="358" y="72"/>
                  </a:lnTo>
                  <a:lnTo>
                    <a:pt x="387" y="104"/>
                  </a:lnTo>
                  <a:lnTo>
                    <a:pt x="419" y="132"/>
                  </a:lnTo>
                  <a:lnTo>
                    <a:pt x="453" y="158"/>
                  </a:lnTo>
                  <a:lnTo>
                    <a:pt x="489" y="178"/>
                  </a:lnTo>
                  <a:lnTo>
                    <a:pt x="529" y="195"/>
                  </a:lnTo>
                  <a:lnTo>
                    <a:pt x="570" y="208"/>
                  </a:lnTo>
                  <a:lnTo>
                    <a:pt x="614" y="216"/>
                  </a:lnTo>
                  <a:lnTo>
                    <a:pt x="659" y="219"/>
                  </a:lnTo>
                  <a:lnTo>
                    <a:pt x="705" y="216"/>
                  </a:lnTo>
                  <a:lnTo>
                    <a:pt x="750" y="208"/>
                  </a:lnTo>
                  <a:lnTo>
                    <a:pt x="790" y="195"/>
                  </a:lnTo>
                  <a:lnTo>
                    <a:pt x="829" y="178"/>
                  </a:lnTo>
                  <a:lnTo>
                    <a:pt x="867" y="158"/>
                  </a:lnTo>
                  <a:lnTo>
                    <a:pt x="901" y="133"/>
                  </a:lnTo>
                  <a:lnTo>
                    <a:pt x="932" y="104"/>
                  </a:lnTo>
                  <a:lnTo>
                    <a:pt x="961" y="73"/>
                  </a:lnTo>
                  <a:lnTo>
                    <a:pt x="988" y="37"/>
                  </a:lnTo>
                  <a:lnTo>
                    <a:pt x="1012" y="0"/>
                  </a:lnTo>
                  <a:lnTo>
                    <a:pt x="1059" y="11"/>
                  </a:lnTo>
                  <a:lnTo>
                    <a:pt x="1100" y="23"/>
                  </a:lnTo>
                  <a:lnTo>
                    <a:pt x="1137" y="35"/>
                  </a:lnTo>
                  <a:lnTo>
                    <a:pt x="1169" y="50"/>
                  </a:lnTo>
                  <a:lnTo>
                    <a:pt x="1198" y="65"/>
                  </a:lnTo>
                  <a:lnTo>
                    <a:pt x="1223" y="84"/>
                  </a:lnTo>
                  <a:lnTo>
                    <a:pt x="1245" y="106"/>
                  </a:lnTo>
                  <a:lnTo>
                    <a:pt x="1264" y="131"/>
                  </a:lnTo>
                  <a:lnTo>
                    <a:pt x="1279" y="160"/>
                  </a:lnTo>
                  <a:lnTo>
                    <a:pt x="1293" y="192"/>
                  </a:lnTo>
                  <a:lnTo>
                    <a:pt x="1303" y="230"/>
                  </a:lnTo>
                  <a:lnTo>
                    <a:pt x="1313" y="273"/>
                  </a:lnTo>
                  <a:lnTo>
                    <a:pt x="1320" y="321"/>
                  </a:lnTo>
                  <a:lnTo>
                    <a:pt x="1320" y="329"/>
                  </a:lnTo>
                  <a:lnTo>
                    <a:pt x="1317" y="349"/>
                  </a:lnTo>
                  <a:lnTo>
                    <a:pt x="1308" y="369"/>
                  </a:lnTo>
                  <a:lnTo>
                    <a:pt x="1293" y="388"/>
                  </a:lnTo>
                  <a:lnTo>
                    <a:pt x="1272" y="404"/>
                  </a:lnTo>
                  <a:lnTo>
                    <a:pt x="1246" y="420"/>
                  </a:lnTo>
                  <a:lnTo>
                    <a:pt x="1214" y="433"/>
                  </a:lnTo>
                  <a:lnTo>
                    <a:pt x="1176" y="446"/>
                  </a:lnTo>
                  <a:lnTo>
                    <a:pt x="1131" y="457"/>
                  </a:lnTo>
                  <a:lnTo>
                    <a:pt x="1081" y="467"/>
                  </a:lnTo>
                  <a:lnTo>
                    <a:pt x="1025" y="475"/>
                  </a:lnTo>
                  <a:lnTo>
                    <a:pt x="964" y="481"/>
                  </a:lnTo>
                  <a:lnTo>
                    <a:pt x="897" y="486"/>
                  </a:lnTo>
                  <a:lnTo>
                    <a:pt x="823" y="490"/>
                  </a:lnTo>
                  <a:lnTo>
                    <a:pt x="744" y="492"/>
                  </a:lnTo>
                  <a:lnTo>
                    <a:pt x="659" y="493"/>
                  </a:lnTo>
                  <a:lnTo>
                    <a:pt x="575" y="492"/>
                  </a:lnTo>
                  <a:lnTo>
                    <a:pt x="496" y="490"/>
                  </a:lnTo>
                  <a:lnTo>
                    <a:pt x="423" y="486"/>
                  </a:lnTo>
                  <a:lnTo>
                    <a:pt x="356" y="481"/>
                  </a:lnTo>
                  <a:lnTo>
                    <a:pt x="293" y="475"/>
                  </a:lnTo>
                  <a:lnTo>
                    <a:pt x="239" y="467"/>
                  </a:lnTo>
                  <a:lnTo>
                    <a:pt x="188" y="457"/>
                  </a:lnTo>
                  <a:lnTo>
                    <a:pt x="144" y="446"/>
                  </a:lnTo>
                  <a:lnTo>
                    <a:pt x="106" y="433"/>
                  </a:lnTo>
                  <a:lnTo>
                    <a:pt x="74" y="420"/>
                  </a:lnTo>
                  <a:lnTo>
                    <a:pt x="47" y="404"/>
                  </a:lnTo>
                  <a:lnTo>
                    <a:pt x="26" y="388"/>
                  </a:lnTo>
                  <a:lnTo>
                    <a:pt x="11" y="369"/>
                  </a:lnTo>
                  <a:lnTo>
                    <a:pt x="2" y="349"/>
                  </a:lnTo>
                  <a:lnTo>
                    <a:pt x="0" y="329"/>
                  </a:lnTo>
                  <a:lnTo>
                    <a:pt x="0" y="321"/>
                  </a:lnTo>
                  <a:lnTo>
                    <a:pt x="7" y="273"/>
                  </a:lnTo>
                  <a:lnTo>
                    <a:pt x="16" y="230"/>
                  </a:lnTo>
                  <a:lnTo>
                    <a:pt x="27" y="192"/>
                  </a:lnTo>
                  <a:lnTo>
                    <a:pt x="41" y="159"/>
                  </a:lnTo>
                  <a:lnTo>
                    <a:pt x="56" y="131"/>
                  </a:lnTo>
                  <a:lnTo>
                    <a:pt x="75" y="106"/>
                  </a:lnTo>
                  <a:lnTo>
                    <a:pt x="95" y="84"/>
                  </a:lnTo>
                  <a:lnTo>
                    <a:pt x="121" y="65"/>
                  </a:lnTo>
                  <a:lnTo>
                    <a:pt x="149" y="50"/>
                  </a:lnTo>
                  <a:lnTo>
                    <a:pt x="183" y="35"/>
                  </a:lnTo>
                  <a:lnTo>
                    <a:pt x="220" y="23"/>
                  </a:lnTo>
                  <a:lnTo>
                    <a:pt x="261" y="11"/>
                  </a:lnTo>
                  <a:lnTo>
                    <a:pt x="30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123"/>
            <p:cNvSpPr/>
            <p:nvPr/>
          </p:nvSpPr>
          <p:spPr>
            <a:xfrm>
              <a:off x="4283" y="936"/>
              <a:ext cx="60" cy="75"/>
            </a:xfrm>
            <a:custGeom>
              <a:rect b="b" l="l" r="r" t="t"/>
              <a:pathLst>
                <a:path extrusionOk="0" h="824" w="660">
                  <a:moveTo>
                    <a:pt x="329" y="0"/>
                  </a:moveTo>
                  <a:lnTo>
                    <a:pt x="377" y="2"/>
                  </a:lnTo>
                  <a:lnTo>
                    <a:pt x="421" y="9"/>
                  </a:lnTo>
                  <a:lnTo>
                    <a:pt x="461" y="21"/>
                  </a:lnTo>
                  <a:lnTo>
                    <a:pt x="498" y="37"/>
                  </a:lnTo>
                  <a:lnTo>
                    <a:pt x="532" y="59"/>
                  </a:lnTo>
                  <a:lnTo>
                    <a:pt x="561" y="84"/>
                  </a:lnTo>
                  <a:lnTo>
                    <a:pt x="586" y="114"/>
                  </a:lnTo>
                  <a:lnTo>
                    <a:pt x="609" y="149"/>
                  </a:lnTo>
                  <a:lnTo>
                    <a:pt x="627" y="188"/>
                  </a:lnTo>
                  <a:lnTo>
                    <a:pt x="641" y="231"/>
                  </a:lnTo>
                  <a:lnTo>
                    <a:pt x="652" y="278"/>
                  </a:lnTo>
                  <a:lnTo>
                    <a:pt x="658" y="330"/>
                  </a:lnTo>
                  <a:lnTo>
                    <a:pt x="660" y="385"/>
                  </a:lnTo>
                  <a:lnTo>
                    <a:pt x="658" y="418"/>
                  </a:lnTo>
                  <a:lnTo>
                    <a:pt x="655" y="452"/>
                  </a:lnTo>
                  <a:lnTo>
                    <a:pt x="650" y="486"/>
                  </a:lnTo>
                  <a:lnTo>
                    <a:pt x="642" y="521"/>
                  </a:lnTo>
                  <a:lnTo>
                    <a:pt x="632" y="557"/>
                  </a:lnTo>
                  <a:lnTo>
                    <a:pt x="621" y="591"/>
                  </a:lnTo>
                  <a:lnTo>
                    <a:pt x="606" y="625"/>
                  </a:lnTo>
                  <a:lnTo>
                    <a:pt x="590" y="657"/>
                  </a:lnTo>
                  <a:lnTo>
                    <a:pt x="570" y="688"/>
                  </a:lnTo>
                  <a:lnTo>
                    <a:pt x="548" y="717"/>
                  </a:lnTo>
                  <a:lnTo>
                    <a:pt x="524" y="743"/>
                  </a:lnTo>
                  <a:lnTo>
                    <a:pt x="498" y="766"/>
                  </a:lnTo>
                  <a:lnTo>
                    <a:pt x="469" y="786"/>
                  </a:lnTo>
                  <a:lnTo>
                    <a:pt x="438" y="802"/>
                  </a:lnTo>
                  <a:lnTo>
                    <a:pt x="405" y="815"/>
                  </a:lnTo>
                  <a:lnTo>
                    <a:pt x="369" y="822"/>
                  </a:lnTo>
                  <a:lnTo>
                    <a:pt x="329" y="824"/>
                  </a:lnTo>
                  <a:lnTo>
                    <a:pt x="291" y="822"/>
                  </a:lnTo>
                  <a:lnTo>
                    <a:pt x="255" y="815"/>
                  </a:lnTo>
                  <a:lnTo>
                    <a:pt x="221" y="802"/>
                  </a:lnTo>
                  <a:lnTo>
                    <a:pt x="189" y="786"/>
                  </a:lnTo>
                  <a:lnTo>
                    <a:pt x="160" y="766"/>
                  </a:lnTo>
                  <a:lnTo>
                    <a:pt x="134" y="743"/>
                  </a:lnTo>
                  <a:lnTo>
                    <a:pt x="111" y="717"/>
                  </a:lnTo>
                  <a:lnTo>
                    <a:pt x="89" y="688"/>
                  </a:lnTo>
                  <a:lnTo>
                    <a:pt x="70" y="657"/>
                  </a:lnTo>
                  <a:lnTo>
                    <a:pt x="54" y="625"/>
                  </a:lnTo>
                  <a:lnTo>
                    <a:pt x="39" y="591"/>
                  </a:lnTo>
                  <a:lnTo>
                    <a:pt x="27" y="557"/>
                  </a:lnTo>
                  <a:lnTo>
                    <a:pt x="16" y="521"/>
                  </a:lnTo>
                  <a:lnTo>
                    <a:pt x="9" y="486"/>
                  </a:lnTo>
                  <a:lnTo>
                    <a:pt x="4" y="452"/>
                  </a:lnTo>
                  <a:lnTo>
                    <a:pt x="1" y="418"/>
                  </a:lnTo>
                  <a:lnTo>
                    <a:pt x="0" y="385"/>
                  </a:lnTo>
                  <a:lnTo>
                    <a:pt x="2" y="330"/>
                  </a:lnTo>
                  <a:lnTo>
                    <a:pt x="8" y="278"/>
                  </a:lnTo>
                  <a:lnTo>
                    <a:pt x="18" y="231"/>
                  </a:lnTo>
                  <a:lnTo>
                    <a:pt x="32" y="188"/>
                  </a:lnTo>
                  <a:lnTo>
                    <a:pt x="51" y="149"/>
                  </a:lnTo>
                  <a:lnTo>
                    <a:pt x="72" y="114"/>
                  </a:lnTo>
                  <a:lnTo>
                    <a:pt x="98" y="84"/>
                  </a:lnTo>
                  <a:lnTo>
                    <a:pt x="127" y="59"/>
                  </a:lnTo>
                  <a:lnTo>
                    <a:pt x="160" y="37"/>
                  </a:lnTo>
                  <a:lnTo>
                    <a:pt x="198" y="21"/>
                  </a:lnTo>
                  <a:lnTo>
                    <a:pt x="238" y="9"/>
                  </a:lnTo>
                  <a:lnTo>
                    <a:pt x="282" y="2"/>
                  </a:lnTo>
                  <a:lnTo>
                    <a:pt x="32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123"/>
            <p:cNvSpPr/>
            <p:nvPr/>
          </p:nvSpPr>
          <p:spPr>
            <a:xfrm>
              <a:off x="4253" y="1001"/>
              <a:ext cx="120" cy="45"/>
            </a:xfrm>
            <a:custGeom>
              <a:rect b="b" l="l" r="r" t="t"/>
              <a:pathLst>
                <a:path extrusionOk="0" h="494" w="1321">
                  <a:moveTo>
                    <a:pt x="308" y="0"/>
                  </a:moveTo>
                  <a:lnTo>
                    <a:pt x="332" y="38"/>
                  </a:lnTo>
                  <a:lnTo>
                    <a:pt x="359" y="72"/>
                  </a:lnTo>
                  <a:lnTo>
                    <a:pt x="388" y="104"/>
                  </a:lnTo>
                  <a:lnTo>
                    <a:pt x="420" y="132"/>
                  </a:lnTo>
                  <a:lnTo>
                    <a:pt x="454" y="158"/>
                  </a:lnTo>
                  <a:lnTo>
                    <a:pt x="490" y="179"/>
                  </a:lnTo>
                  <a:lnTo>
                    <a:pt x="530" y="195"/>
                  </a:lnTo>
                  <a:lnTo>
                    <a:pt x="571" y="209"/>
                  </a:lnTo>
                  <a:lnTo>
                    <a:pt x="615" y="216"/>
                  </a:lnTo>
                  <a:lnTo>
                    <a:pt x="660" y="219"/>
                  </a:lnTo>
                  <a:lnTo>
                    <a:pt x="706" y="216"/>
                  </a:lnTo>
                  <a:lnTo>
                    <a:pt x="750" y="209"/>
                  </a:lnTo>
                  <a:lnTo>
                    <a:pt x="791" y="195"/>
                  </a:lnTo>
                  <a:lnTo>
                    <a:pt x="830" y="179"/>
                  </a:lnTo>
                  <a:lnTo>
                    <a:pt x="867" y="158"/>
                  </a:lnTo>
                  <a:lnTo>
                    <a:pt x="901" y="133"/>
                  </a:lnTo>
                  <a:lnTo>
                    <a:pt x="933" y="104"/>
                  </a:lnTo>
                  <a:lnTo>
                    <a:pt x="962" y="73"/>
                  </a:lnTo>
                  <a:lnTo>
                    <a:pt x="989" y="38"/>
                  </a:lnTo>
                  <a:lnTo>
                    <a:pt x="1013" y="0"/>
                  </a:lnTo>
                  <a:lnTo>
                    <a:pt x="1060" y="12"/>
                  </a:lnTo>
                  <a:lnTo>
                    <a:pt x="1101" y="23"/>
                  </a:lnTo>
                  <a:lnTo>
                    <a:pt x="1138" y="36"/>
                  </a:lnTo>
                  <a:lnTo>
                    <a:pt x="1170" y="50"/>
                  </a:lnTo>
                  <a:lnTo>
                    <a:pt x="1199" y="66"/>
                  </a:lnTo>
                  <a:lnTo>
                    <a:pt x="1224" y="84"/>
                  </a:lnTo>
                  <a:lnTo>
                    <a:pt x="1246" y="106"/>
                  </a:lnTo>
                  <a:lnTo>
                    <a:pt x="1265" y="131"/>
                  </a:lnTo>
                  <a:lnTo>
                    <a:pt x="1280" y="160"/>
                  </a:lnTo>
                  <a:lnTo>
                    <a:pt x="1294" y="192"/>
                  </a:lnTo>
                  <a:lnTo>
                    <a:pt x="1304" y="230"/>
                  </a:lnTo>
                  <a:lnTo>
                    <a:pt x="1313" y="273"/>
                  </a:lnTo>
                  <a:lnTo>
                    <a:pt x="1320" y="322"/>
                  </a:lnTo>
                  <a:lnTo>
                    <a:pt x="1321" y="329"/>
                  </a:lnTo>
                  <a:lnTo>
                    <a:pt x="1318" y="350"/>
                  </a:lnTo>
                  <a:lnTo>
                    <a:pt x="1308" y="369"/>
                  </a:lnTo>
                  <a:lnTo>
                    <a:pt x="1294" y="388"/>
                  </a:lnTo>
                  <a:lnTo>
                    <a:pt x="1273" y="405"/>
                  </a:lnTo>
                  <a:lnTo>
                    <a:pt x="1247" y="420"/>
                  </a:lnTo>
                  <a:lnTo>
                    <a:pt x="1214" y="434"/>
                  </a:lnTo>
                  <a:lnTo>
                    <a:pt x="1177" y="446"/>
                  </a:lnTo>
                  <a:lnTo>
                    <a:pt x="1132" y="457"/>
                  </a:lnTo>
                  <a:lnTo>
                    <a:pt x="1082" y="467"/>
                  </a:lnTo>
                  <a:lnTo>
                    <a:pt x="1026" y="475"/>
                  </a:lnTo>
                  <a:lnTo>
                    <a:pt x="965" y="482"/>
                  </a:lnTo>
                  <a:lnTo>
                    <a:pt x="898" y="486"/>
                  </a:lnTo>
                  <a:lnTo>
                    <a:pt x="824" y="491"/>
                  </a:lnTo>
                  <a:lnTo>
                    <a:pt x="745" y="493"/>
                  </a:lnTo>
                  <a:lnTo>
                    <a:pt x="660" y="494"/>
                  </a:lnTo>
                  <a:lnTo>
                    <a:pt x="575" y="493"/>
                  </a:lnTo>
                  <a:lnTo>
                    <a:pt x="497" y="491"/>
                  </a:lnTo>
                  <a:lnTo>
                    <a:pt x="424" y="486"/>
                  </a:lnTo>
                  <a:lnTo>
                    <a:pt x="357" y="482"/>
                  </a:lnTo>
                  <a:lnTo>
                    <a:pt x="294" y="475"/>
                  </a:lnTo>
                  <a:lnTo>
                    <a:pt x="238" y="467"/>
                  </a:lnTo>
                  <a:lnTo>
                    <a:pt x="189" y="457"/>
                  </a:lnTo>
                  <a:lnTo>
                    <a:pt x="145" y="446"/>
                  </a:lnTo>
                  <a:lnTo>
                    <a:pt x="107" y="434"/>
                  </a:lnTo>
                  <a:lnTo>
                    <a:pt x="75" y="420"/>
                  </a:lnTo>
                  <a:lnTo>
                    <a:pt x="48" y="405"/>
                  </a:lnTo>
                  <a:lnTo>
                    <a:pt x="27" y="388"/>
                  </a:lnTo>
                  <a:lnTo>
                    <a:pt x="12" y="369"/>
                  </a:lnTo>
                  <a:lnTo>
                    <a:pt x="3" y="350"/>
                  </a:lnTo>
                  <a:lnTo>
                    <a:pt x="0" y="329"/>
                  </a:lnTo>
                  <a:lnTo>
                    <a:pt x="1" y="322"/>
                  </a:lnTo>
                  <a:lnTo>
                    <a:pt x="8" y="273"/>
                  </a:lnTo>
                  <a:lnTo>
                    <a:pt x="17" y="230"/>
                  </a:lnTo>
                  <a:lnTo>
                    <a:pt x="28" y="192"/>
                  </a:lnTo>
                  <a:lnTo>
                    <a:pt x="40" y="159"/>
                  </a:lnTo>
                  <a:lnTo>
                    <a:pt x="57" y="131"/>
                  </a:lnTo>
                  <a:lnTo>
                    <a:pt x="75" y="106"/>
                  </a:lnTo>
                  <a:lnTo>
                    <a:pt x="96" y="84"/>
                  </a:lnTo>
                  <a:lnTo>
                    <a:pt x="121" y="66"/>
                  </a:lnTo>
                  <a:lnTo>
                    <a:pt x="150" y="50"/>
                  </a:lnTo>
                  <a:lnTo>
                    <a:pt x="184" y="36"/>
                  </a:lnTo>
                  <a:lnTo>
                    <a:pt x="220" y="23"/>
                  </a:lnTo>
                  <a:lnTo>
                    <a:pt x="262" y="12"/>
                  </a:lnTo>
                  <a:lnTo>
                    <a:pt x="30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123"/>
            <p:cNvSpPr/>
            <p:nvPr/>
          </p:nvSpPr>
          <p:spPr>
            <a:xfrm>
              <a:off x="4353" y="896"/>
              <a:ext cx="63" cy="70"/>
            </a:xfrm>
            <a:custGeom>
              <a:rect b="b" l="l" r="r" t="t"/>
              <a:pathLst>
                <a:path extrusionOk="0" h="770" w="687">
                  <a:moveTo>
                    <a:pt x="494" y="0"/>
                  </a:moveTo>
                  <a:lnTo>
                    <a:pt x="500" y="0"/>
                  </a:lnTo>
                  <a:lnTo>
                    <a:pt x="502" y="0"/>
                  </a:lnTo>
                  <a:lnTo>
                    <a:pt x="504" y="0"/>
                  </a:lnTo>
                  <a:lnTo>
                    <a:pt x="505" y="0"/>
                  </a:lnTo>
                  <a:lnTo>
                    <a:pt x="515" y="4"/>
                  </a:lnTo>
                  <a:lnTo>
                    <a:pt x="525" y="9"/>
                  </a:lnTo>
                  <a:lnTo>
                    <a:pt x="527" y="10"/>
                  </a:lnTo>
                  <a:lnTo>
                    <a:pt x="529" y="12"/>
                  </a:lnTo>
                  <a:lnTo>
                    <a:pt x="531" y="15"/>
                  </a:lnTo>
                  <a:lnTo>
                    <a:pt x="534" y="17"/>
                  </a:lnTo>
                  <a:lnTo>
                    <a:pt x="537" y="19"/>
                  </a:lnTo>
                  <a:lnTo>
                    <a:pt x="539" y="22"/>
                  </a:lnTo>
                  <a:lnTo>
                    <a:pt x="677" y="215"/>
                  </a:lnTo>
                  <a:lnTo>
                    <a:pt x="684" y="228"/>
                  </a:lnTo>
                  <a:lnTo>
                    <a:pt x="687" y="242"/>
                  </a:lnTo>
                  <a:lnTo>
                    <a:pt x="686" y="256"/>
                  </a:lnTo>
                  <a:lnTo>
                    <a:pt x="682" y="270"/>
                  </a:lnTo>
                  <a:lnTo>
                    <a:pt x="675" y="281"/>
                  </a:lnTo>
                  <a:lnTo>
                    <a:pt x="664" y="292"/>
                  </a:lnTo>
                  <a:lnTo>
                    <a:pt x="649" y="299"/>
                  </a:lnTo>
                  <a:lnTo>
                    <a:pt x="632" y="302"/>
                  </a:lnTo>
                  <a:lnTo>
                    <a:pt x="620" y="300"/>
                  </a:lnTo>
                  <a:lnTo>
                    <a:pt x="607" y="296"/>
                  </a:lnTo>
                  <a:lnTo>
                    <a:pt x="596" y="289"/>
                  </a:lnTo>
                  <a:lnTo>
                    <a:pt x="588" y="279"/>
                  </a:lnTo>
                  <a:lnTo>
                    <a:pt x="519" y="183"/>
                  </a:lnTo>
                  <a:lnTo>
                    <a:pt x="494" y="252"/>
                  </a:lnTo>
                  <a:lnTo>
                    <a:pt x="464" y="321"/>
                  </a:lnTo>
                  <a:lnTo>
                    <a:pt x="430" y="388"/>
                  </a:lnTo>
                  <a:lnTo>
                    <a:pt x="392" y="452"/>
                  </a:lnTo>
                  <a:lnTo>
                    <a:pt x="348" y="514"/>
                  </a:lnTo>
                  <a:lnTo>
                    <a:pt x="302" y="572"/>
                  </a:lnTo>
                  <a:lnTo>
                    <a:pt x="252" y="626"/>
                  </a:lnTo>
                  <a:lnTo>
                    <a:pt x="199" y="675"/>
                  </a:lnTo>
                  <a:lnTo>
                    <a:pt x="142" y="721"/>
                  </a:lnTo>
                  <a:lnTo>
                    <a:pt x="84" y="761"/>
                  </a:lnTo>
                  <a:lnTo>
                    <a:pt x="69" y="768"/>
                  </a:lnTo>
                  <a:lnTo>
                    <a:pt x="55" y="770"/>
                  </a:lnTo>
                  <a:lnTo>
                    <a:pt x="41" y="768"/>
                  </a:lnTo>
                  <a:lnTo>
                    <a:pt x="28" y="762"/>
                  </a:lnTo>
                  <a:lnTo>
                    <a:pt x="18" y="755"/>
                  </a:lnTo>
                  <a:lnTo>
                    <a:pt x="8" y="744"/>
                  </a:lnTo>
                  <a:lnTo>
                    <a:pt x="2" y="730"/>
                  </a:lnTo>
                  <a:lnTo>
                    <a:pt x="0" y="716"/>
                  </a:lnTo>
                  <a:lnTo>
                    <a:pt x="1" y="702"/>
                  </a:lnTo>
                  <a:lnTo>
                    <a:pt x="6" y="689"/>
                  </a:lnTo>
                  <a:lnTo>
                    <a:pt x="14" y="677"/>
                  </a:lnTo>
                  <a:lnTo>
                    <a:pt x="26" y="668"/>
                  </a:lnTo>
                  <a:lnTo>
                    <a:pt x="81" y="630"/>
                  </a:lnTo>
                  <a:lnTo>
                    <a:pt x="135" y="586"/>
                  </a:lnTo>
                  <a:lnTo>
                    <a:pt x="185" y="537"/>
                  </a:lnTo>
                  <a:lnTo>
                    <a:pt x="231" y="485"/>
                  </a:lnTo>
                  <a:lnTo>
                    <a:pt x="275" y="428"/>
                  </a:lnTo>
                  <a:lnTo>
                    <a:pt x="314" y="368"/>
                  </a:lnTo>
                  <a:lnTo>
                    <a:pt x="349" y="306"/>
                  </a:lnTo>
                  <a:lnTo>
                    <a:pt x="379" y="241"/>
                  </a:lnTo>
                  <a:lnTo>
                    <a:pt x="405" y="176"/>
                  </a:lnTo>
                  <a:lnTo>
                    <a:pt x="304" y="239"/>
                  </a:lnTo>
                  <a:lnTo>
                    <a:pt x="290" y="245"/>
                  </a:lnTo>
                  <a:lnTo>
                    <a:pt x="276" y="247"/>
                  </a:lnTo>
                  <a:lnTo>
                    <a:pt x="262" y="245"/>
                  </a:lnTo>
                  <a:lnTo>
                    <a:pt x="249" y="241"/>
                  </a:lnTo>
                  <a:lnTo>
                    <a:pt x="237" y="233"/>
                  </a:lnTo>
                  <a:lnTo>
                    <a:pt x="228" y="221"/>
                  </a:lnTo>
                  <a:lnTo>
                    <a:pt x="222" y="208"/>
                  </a:lnTo>
                  <a:lnTo>
                    <a:pt x="220" y="193"/>
                  </a:lnTo>
                  <a:lnTo>
                    <a:pt x="221" y="180"/>
                  </a:lnTo>
                  <a:lnTo>
                    <a:pt x="226" y="166"/>
                  </a:lnTo>
                  <a:lnTo>
                    <a:pt x="234" y="155"/>
                  </a:lnTo>
                  <a:lnTo>
                    <a:pt x="246" y="146"/>
                  </a:lnTo>
                  <a:lnTo>
                    <a:pt x="465" y="8"/>
                  </a:lnTo>
                  <a:lnTo>
                    <a:pt x="469" y="7"/>
                  </a:lnTo>
                  <a:lnTo>
                    <a:pt x="472" y="6"/>
                  </a:lnTo>
                  <a:lnTo>
                    <a:pt x="474" y="5"/>
                  </a:lnTo>
                  <a:lnTo>
                    <a:pt x="477" y="4"/>
                  </a:lnTo>
                  <a:lnTo>
                    <a:pt x="480" y="1"/>
                  </a:lnTo>
                  <a:lnTo>
                    <a:pt x="484" y="0"/>
                  </a:lnTo>
                  <a:lnTo>
                    <a:pt x="489" y="0"/>
                  </a:lnTo>
                  <a:lnTo>
                    <a:pt x="49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123"/>
            <p:cNvSpPr/>
            <p:nvPr/>
          </p:nvSpPr>
          <p:spPr>
            <a:xfrm>
              <a:off x="4263" y="786"/>
              <a:ext cx="100" cy="40"/>
            </a:xfrm>
            <a:custGeom>
              <a:rect b="b" l="l" r="r" t="t"/>
              <a:pathLst>
                <a:path extrusionOk="0" h="439" w="1100">
                  <a:moveTo>
                    <a:pt x="161" y="0"/>
                  </a:moveTo>
                  <a:lnTo>
                    <a:pt x="175" y="1"/>
                  </a:lnTo>
                  <a:lnTo>
                    <a:pt x="189" y="5"/>
                  </a:lnTo>
                  <a:lnTo>
                    <a:pt x="201" y="13"/>
                  </a:lnTo>
                  <a:lnTo>
                    <a:pt x="210" y="24"/>
                  </a:lnTo>
                  <a:lnTo>
                    <a:pt x="217" y="37"/>
                  </a:lnTo>
                  <a:lnTo>
                    <a:pt x="220" y="50"/>
                  </a:lnTo>
                  <a:lnTo>
                    <a:pt x="219" y="65"/>
                  </a:lnTo>
                  <a:lnTo>
                    <a:pt x="214" y="78"/>
                  </a:lnTo>
                  <a:lnTo>
                    <a:pt x="170" y="168"/>
                  </a:lnTo>
                  <a:lnTo>
                    <a:pt x="228" y="149"/>
                  </a:lnTo>
                  <a:lnTo>
                    <a:pt x="288" y="134"/>
                  </a:lnTo>
                  <a:lnTo>
                    <a:pt x="350" y="124"/>
                  </a:lnTo>
                  <a:lnTo>
                    <a:pt x="415" y="116"/>
                  </a:lnTo>
                  <a:lnTo>
                    <a:pt x="481" y="111"/>
                  </a:lnTo>
                  <a:lnTo>
                    <a:pt x="549" y="109"/>
                  </a:lnTo>
                  <a:lnTo>
                    <a:pt x="623" y="111"/>
                  </a:lnTo>
                  <a:lnTo>
                    <a:pt x="695" y="117"/>
                  </a:lnTo>
                  <a:lnTo>
                    <a:pt x="762" y="125"/>
                  </a:lnTo>
                  <a:lnTo>
                    <a:pt x="828" y="137"/>
                  </a:lnTo>
                  <a:lnTo>
                    <a:pt x="891" y="154"/>
                  </a:lnTo>
                  <a:lnTo>
                    <a:pt x="953" y="174"/>
                  </a:lnTo>
                  <a:lnTo>
                    <a:pt x="1012" y="198"/>
                  </a:lnTo>
                  <a:lnTo>
                    <a:pt x="1070" y="226"/>
                  </a:lnTo>
                  <a:lnTo>
                    <a:pt x="1082" y="234"/>
                  </a:lnTo>
                  <a:lnTo>
                    <a:pt x="1092" y="245"/>
                  </a:lnTo>
                  <a:lnTo>
                    <a:pt x="1097" y="258"/>
                  </a:lnTo>
                  <a:lnTo>
                    <a:pt x="1100" y="271"/>
                  </a:lnTo>
                  <a:lnTo>
                    <a:pt x="1099" y="286"/>
                  </a:lnTo>
                  <a:lnTo>
                    <a:pt x="1094" y="299"/>
                  </a:lnTo>
                  <a:lnTo>
                    <a:pt x="1085" y="312"/>
                  </a:lnTo>
                  <a:lnTo>
                    <a:pt x="1074" y="321"/>
                  </a:lnTo>
                  <a:lnTo>
                    <a:pt x="1062" y="326"/>
                  </a:lnTo>
                  <a:lnTo>
                    <a:pt x="1047" y="329"/>
                  </a:lnTo>
                  <a:lnTo>
                    <a:pt x="1034" y="328"/>
                  </a:lnTo>
                  <a:lnTo>
                    <a:pt x="1019" y="323"/>
                  </a:lnTo>
                  <a:lnTo>
                    <a:pt x="960" y="295"/>
                  </a:lnTo>
                  <a:lnTo>
                    <a:pt x="899" y="271"/>
                  </a:lnTo>
                  <a:lnTo>
                    <a:pt x="834" y="253"/>
                  </a:lnTo>
                  <a:lnTo>
                    <a:pt x="768" y="238"/>
                  </a:lnTo>
                  <a:lnTo>
                    <a:pt x="699" y="228"/>
                  </a:lnTo>
                  <a:lnTo>
                    <a:pt x="626" y="221"/>
                  </a:lnTo>
                  <a:lnTo>
                    <a:pt x="549" y="219"/>
                  </a:lnTo>
                  <a:lnTo>
                    <a:pt x="482" y="220"/>
                  </a:lnTo>
                  <a:lnTo>
                    <a:pt x="418" y="226"/>
                  </a:lnTo>
                  <a:lnTo>
                    <a:pt x="357" y="234"/>
                  </a:lnTo>
                  <a:lnTo>
                    <a:pt x="297" y="245"/>
                  </a:lnTo>
                  <a:lnTo>
                    <a:pt x="240" y="260"/>
                  </a:lnTo>
                  <a:lnTo>
                    <a:pt x="184" y="277"/>
                  </a:lnTo>
                  <a:lnTo>
                    <a:pt x="300" y="335"/>
                  </a:lnTo>
                  <a:lnTo>
                    <a:pt x="311" y="344"/>
                  </a:lnTo>
                  <a:lnTo>
                    <a:pt x="320" y="354"/>
                  </a:lnTo>
                  <a:lnTo>
                    <a:pt x="327" y="367"/>
                  </a:lnTo>
                  <a:lnTo>
                    <a:pt x="330" y="381"/>
                  </a:lnTo>
                  <a:lnTo>
                    <a:pt x="329" y="395"/>
                  </a:lnTo>
                  <a:lnTo>
                    <a:pt x="323" y="409"/>
                  </a:lnTo>
                  <a:lnTo>
                    <a:pt x="315" y="422"/>
                  </a:lnTo>
                  <a:lnTo>
                    <a:pt x="303" y="431"/>
                  </a:lnTo>
                  <a:lnTo>
                    <a:pt x="289" y="437"/>
                  </a:lnTo>
                  <a:lnTo>
                    <a:pt x="275" y="439"/>
                  </a:lnTo>
                  <a:lnTo>
                    <a:pt x="262" y="438"/>
                  </a:lnTo>
                  <a:lnTo>
                    <a:pt x="250" y="434"/>
                  </a:lnTo>
                  <a:lnTo>
                    <a:pt x="30" y="323"/>
                  </a:lnTo>
                  <a:lnTo>
                    <a:pt x="29" y="323"/>
                  </a:lnTo>
                  <a:lnTo>
                    <a:pt x="29" y="322"/>
                  </a:lnTo>
                  <a:lnTo>
                    <a:pt x="23" y="319"/>
                  </a:lnTo>
                  <a:lnTo>
                    <a:pt x="18" y="315"/>
                  </a:lnTo>
                  <a:lnTo>
                    <a:pt x="13" y="311"/>
                  </a:lnTo>
                  <a:lnTo>
                    <a:pt x="12" y="309"/>
                  </a:lnTo>
                  <a:lnTo>
                    <a:pt x="11" y="307"/>
                  </a:lnTo>
                  <a:lnTo>
                    <a:pt x="8" y="303"/>
                  </a:lnTo>
                  <a:lnTo>
                    <a:pt x="5" y="299"/>
                  </a:lnTo>
                  <a:lnTo>
                    <a:pt x="5" y="297"/>
                  </a:lnTo>
                  <a:lnTo>
                    <a:pt x="4" y="295"/>
                  </a:lnTo>
                  <a:lnTo>
                    <a:pt x="2" y="290"/>
                  </a:lnTo>
                  <a:lnTo>
                    <a:pt x="1" y="285"/>
                  </a:lnTo>
                  <a:lnTo>
                    <a:pt x="0" y="279"/>
                  </a:lnTo>
                  <a:lnTo>
                    <a:pt x="0" y="274"/>
                  </a:lnTo>
                  <a:lnTo>
                    <a:pt x="0" y="269"/>
                  </a:lnTo>
                  <a:lnTo>
                    <a:pt x="1" y="264"/>
                  </a:lnTo>
                  <a:lnTo>
                    <a:pt x="2" y="259"/>
                  </a:lnTo>
                  <a:lnTo>
                    <a:pt x="4" y="254"/>
                  </a:lnTo>
                  <a:lnTo>
                    <a:pt x="5" y="251"/>
                  </a:lnTo>
                  <a:lnTo>
                    <a:pt x="5" y="249"/>
                  </a:lnTo>
                  <a:lnTo>
                    <a:pt x="115" y="30"/>
                  </a:lnTo>
                  <a:lnTo>
                    <a:pt x="123" y="17"/>
                  </a:lnTo>
                  <a:lnTo>
                    <a:pt x="135" y="8"/>
                  </a:lnTo>
                  <a:lnTo>
                    <a:pt x="147" y="2"/>
                  </a:lnTo>
                  <a:lnTo>
                    <a:pt x="16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4"/>
          <p:cNvSpPr txBox="1"/>
          <p:nvPr>
            <p:ph type="title"/>
          </p:nvPr>
        </p:nvSpPr>
        <p:spPr>
          <a:xfrm>
            <a:off x="1118440" y="233363"/>
            <a:ext cx="7796960" cy="732112"/>
          </a:xfrm>
          <a:prstGeom prst="rect">
            <a:avLst/>
          </a:prstGeom>
          <a:noFill/>
          <a:ln>
            <a:noFill/>
          </a:ln>
        </p:spPr>
        <p:txBody>
          <a:bodyPr anchorCtr="0" anchor="b" bIns="45700" lIns="0" spcFirstLastPara="1" rIns="9905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Designing Rational Agents</a:t>
            </a:r>
            <a:endParaRPr/>
          </a:p>
        </p:txBody>
      </p:sp>
      <p:sp>
        <p:nvSpPr>
          <p:cNvPr id="1005" name="Google Shape;1005;p124"/>
          <p:cNvSpPr txBox="1"/>
          <p:nvPr>
            <p:ph idx="1" type="body"/>
          </p:nvPr>
        </p:nvSpPr>
        <p:spPr>
          <a:xfrm>
            <a:off x="342900" y="1200150"/>
            <a:ext cx="5525852" cy="2895600"/>
          </a:xfrm>
          <a:prstGeom prst="rect">
            <a:avLst/>
          </a:prstGeom>
          <a:noFill/>
          <a:ln>
            <a:noFill/>
          </a:ln>
        </p:spPr>
        <p:txBody>
          <a:bodyPr anchorCtr="0" anchor="t" bIns="0" lIns="0" spcFirstLastPara="1" rIns="99050" wrap="square" tIns="0">
            <a:normAutofit/>
          </a:bodyPr>
          <a:lstStyle/>
          <a:p>
            <a:pPr indent="-287337" lvl="0" marL="287337" rtl="0" algn="l">
              <a:lnSpc>
                <a:spcPct val="100000"/>
              </a:lnSpc>
              <a:spcBef>
                <a:spcPts val="0"/>
              </a:spcBef>
              <a:spcAft>
                <a:spcPts val="0"/>
              </a:spcAft>
              <a:buSzPts val="2200"/>
              <a:buChar char="❖"/>
            </a:pPr>
            <a:r>
              <a:rPr lang="en-US" sz="2200"/>
              <a:t>An </a:t>
            </a:r>
            <a:r>
              <a:rPr b="1" lang="en-US" sz="2200">
                <a:solidFill>
                  <a:schemeClr val="accent6"/>
                </a:solidFill>
              </a:rPr>
              <a:t>agent</a:t>
            </a:r>
            <a:r>
              <a:rPr lang="en-US" sz="2200"/>
              <a:t> is an entity that </a:t>
            </a:r>
            <a:r>
              <a:rPr b="1" lang="en-US" sz="2200">
                <a:solidFill>
                  <a:schemeClr val="accent6"/>
                </a:solidFill>
              </a:rPr>
              <a:t>perceives</a:t>
            </a:r>
            <a:r>
              <a:rPr lang="en-US" sz="2200"/>
              <a:t> and </a:t>
            </a:r>
            <a:r>
              <a:rPr b="1" lang="en-US" sz="2200">
                <a:solidFill>
                  <a:schemeClr val="accent6"/>
                </a:solidFill>
              </a:rPr>
              <a:t>acts</a:t>
            </a:r>
            <a:r>
              <a:rPr lang="en-US" sz="2200"/>
              <a:t>.</a:t>
            </a:r>
            <a:endParaRPr/>
          </a:p>
          <a:p>
            <a:pPr indent="-287337" lvl="0" marL="287337" rtl="0" algn="l">
              <a:lnSpc>
                <a:spcPct val="100000"/>
              </a:lnSpc>
              <a:spcBef>
                <a:spcPts val="1200"/>
              </a:spcBef>
              <a:spcAft>
                <a:spcPts val="0"/>
              </a:spcAft>
              <a:buSzPts val="2200"/>
              <a:buChar char="❖"/>
            </a:pPr>
            <a:r>
              <a:rPr lang="en-US" sz="2200"/>
              <a:t>A </a:t>
            </a:r>
            <a:r>
              <a:rPr b="1" lang="en-US" sz="2200">
                <a:solidFill>
                  <a:schemeClr val="accent6"/>
                </a:solidFill>
              </a:rPr>
              <a:t>rational</a:t>
            </a:r>
            <a:r>
              <a:rPr lang="en-US" sz="2200"/>
              <a:t> agent selects actions that </a:t>
            </a:r>
            <a:r>
              <a:rPr b="1" lang="en-US" sz="2200">
                <a:solidFill>
                  <a:schemeClr val="accent6"/>
                </a:solidFill>
              </a:rPr>
              <a:t>maximize</a:t>
            </a:r>
            <a:r>
              <a:rPr lang="en-US" sz="2200"/>
              <a:t> its (expected) </a:t>
            </a:r>
            <a:r>
              <a:rPr b="1" lang="en-US" sz="2200">
                <a:solidFill>
                  <a:schemeClr val="accent6"/>
                </a:solidFill>
              </a:rPr>
              <a:t>utility</a:t>
            </a:r>
            <a:r>
              <a:rPr lang="en-US" sz="2200"/>
              <a:t>.  </a:t>
            </a:r>
            <a:endParaRPr/>
          </a:p>
          <a:p>
            <a:pPr indent="-287337" lvl="0" marL="287337" rtl="0" algn="l">
              <a:lnSpc>
                <a:spcPct val="100000"/>
              </a:lnSpc>
              <a:spcBef>
                <a:spcPts val="1200"/>
              </a:spcBef>
              <a:spcAft>
                <a:spcPts val="0"/>
              </a:spcAft>
              <a:buSzPts val="2200"/>
              <a:buChar char="❖"/>
            </a:pPr>
            <a:r>
              <a:rPr lang="en-US" sz="2200"/>
              <a:t>Characteristics of the </a:t>
            </a:r>
            <a:r>
              <a:rPr b="1" lang="en-US" sz="2200">
                <a:solidFill>
                  <a:schemeClr val="accent6"/>
                </a:solidFill>
              </a:rPr>
              <a:t>percepts</a:t>
            </a:r>
            <a:r>
              <a:rPr lang="en-US" sz="2200"/>
              <a:t>, </a:t>
            </a:r>
            <a:r>
              <a:rPr b="1" lang="en-US" sz="2200">
                <a:solidFill>
                  <a:schemeClr val="accent6"/>
                </a:solidFill>
              </a:rPr>
              <a:t>environment</a:t>
            </a:r>
            <a:r>
              <a:rPr lang="en-US" sz="2200"/>
              <a:t>, and </a:t>
            </a:r>
            <a:r>
              <a:rPr b="1" lang="en-US" sz="2200">
                <a:solidFill>
                  <a:schemeClr val="accent6"/>
                </a:solidFill>
              </a:rPr>
              <a:t>action space </a:t>
            </a:r>
            <a:r>
              <a:rPr lang="en-US" sz="2200"/>
              <a:t>dictate techniques for selecting rational actions</a:t>
            </a:r>
            <a:endParaRPr/>
          </a:p>
          <a:p>
            <a:pPr indent="-241292" lvl="0" marL="342892" rtl="0" algn="l">
              <a:lnSpc>
                <a:spcPct val="100000"/>
              </a:lnSpc>
              <a:spcBef>
                <a:spcPts val="1125"/>
              </a:spcBef>
              <a:spcAft>
                <a:spcPts val="0"/>
              </a:spcAft>
              <a:buClr>
                <a:schemeClr val="dk2"/>
              </a:buClr>
              <a:buSzPts val="1600"/>
              <a:buNone/>
            </a:pPr>
            <a:r>
              <a:t/>
            </a:r>
            <a:endParaRPr sz="1600"/>
          </a:p>
        </p:txBody>
      </p:sp>
      <p:grpSp>
        <p:nvGrpSpPr>
          <p:cNvPr id="1006" name="Google Shape;1006;p124"/>
          <p:cNvGrpSpPr/>
          <p:nvPr/>
        </p:nvGrpSpPr>
        <p:grpSpPr>
          <a:xfrm>
            <a:off x="5562601" y="3423047"/>
            <a:ext cx="2895598" cy="1434703"/>
            <a:chOff x="4616215" y="3194447"/>
            <a:chExt cx="4052397" cy="1434703"/>
          </a:xfrm>
        </p:grpSpPr>
        <p:sp>
          <p:nvSpPr>
            <p:cNvPr id="1007" name="Google Shape;1007;p124"/>
            <p:cNvSpPr/>
            <p:nvPr/>
          </p:nvSpPr>
          <p:spPr>
            <a:xfrm>
              <a:off x="4616215" y="3200398"/>
              <a:ext cx="1919558" cy="1309688"/>
            </a:xfrm>
            <a:prstGeom prst="roundRect">
              <a:avLst>
                <a:gd fmla="val 10912" name="adj"/>
              </a:avLst>
            </a:prstGeom>
            <a:solidFill>
              <a:srgbClr val="9FB0D1"/>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008" name="Google Shape;1008;p124"/>
            <p:cNvCxnSpPr/>
            <p:nvPr/>
          </p:nvCxnSpPr>
          <p:spPr>
            <a:xfrm rot="10800000">
              <a:off x="5611414" y="3672670"/>
              <a:ext cx="0" cy="531019"/>
            </a:xfrm>
            <a:prstGeom prst="straightConnector1">
              <a:avLst/>
            </a:prstGeom>
            <a:noFill/>
            <a:ln cap="flat" cmpd="sng" w="25400">
              <a:solidFill>
                <a:schemeClr val="dk1"/>
              </a:solidFill>
              <a:prstDash val="solid"/>
              <a:round/>
              <a:headEnd len="med" w="med" type="stealth"/>
              <a:tailEnd len="med" w="med" type="none"/>
            </a:ln>
          </p:spPr>
        </p:cxnSp>
        <p:sp>
          <p:nvSpPr>
            <p:cNvPr id="1009" name="Google Shape;1009;p124"/>
            <p:cNvSpPr/>
            <p:nvPr/>
          </p:nvSpPr>
          <p:spPr>
            <a:xfrm rot="-5400000">
              <a:off x="4687016" y="3598189"/>
              <a:ext cx="564897" cy="493220"/>
            </a:xfrm>
            <a:prstGeom prst="rect">
              <a:avLst/>
            </a:prstGeom>
            <a:noFill/>
            <a:ln>
              <a:noFill/>
            </a:ln>
          </p:spPr>
          <p:txBody>
            <a:bodyPr anchorCtr="0" anchor="t" bIns="0" lIns="0" spcFirstLastPara="1" rIns="30475" wrap="square" tIns="0">
              <a:noAutofit/>
            </a:bodyPr>
            <a:lstStyle/>
            <a:p>
              <a:pPr indent="0" lvl="0" marL="29765" marR="0" rtl="0" algn="l">
                <a:spcBef>
                  <a:spcPts val="0"/>
                </a:spcBef>
                <a:spcAft>
                  <a:spcPts val="0"/>
                </a:spcAft>
                <a:buNone/>
              </a:pPr>
              <a:r>
                <a:rPr b="1" lang="en-US" sz="1600">
                  <a:solidFill>
                    <a:schemeClr val="dk1"/>
                  </a:solidFill>
                  <a:latin typeface="Calibri"/>
                  <a:ea typeface="Calibri"/>
                  <a:cs typeface="Calibri"/>
                  <a:sym typeface="Calibri"/>
                </a:rPr>
                <a:t>Agent</a:t>
              </a:r>
              <a:endParaRPr/>
            </a:p>
          </p:txBody>
        </p:sp>
        <p:grpSp>
          <p:nvGrpSpPr>
            <p:cNvPr id="1010" name="Google Shape;1010;p124"/>
            <p:cNvGrpSpPr/>
            <p:nvPr/>
          </p:nvGrpSpPr>
          <p:grpSpPr>
            <a:xfrm>
              <a:off x="5363764" y="3748869"/>
              <a:ext cx="476250" cy="323850"/>
              <a:chOff x="0" y="0"/>
              <a:chExt cx="400" cy="272"/>
            </a:xfrm>
          </p:grpSpPr>
          <p:sp>
            <p:nvSpPr>
              <p:cNvPr id="1011" name="Google Shape;1011;p124"/>
              <p:cNvSpPr/>
              <p:nvPr/>
            </p:nvSpPr>
            <p:spPr>
              <a:xfrm>
                <a:off x="0" y="0"/>
                <a:ext cx="400" cy="272"/>
              </a:xfrm>
              <a:prstGeom prst="roundRect">
                <a:avLst>
                  <a:gd fmla="val 28120" name="adj"/>
                </a:avLst>
              </a:prstGeom>
              <a:solidFill>
                <a:srgbClr val="FFFFFF"/>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12" name="Google Shape;1012;p124"/>
              <p:cNvSpPr/>
              <p:nvPr/>
            </p:nvSpPr>
            <p:spPr>
              <a:xfrm>
                <a:off x="135" y="32"/>
                <a:ext cx="139" cy="236"/>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b="1" lang="en-US" sz="1600">
                    <a:solidFill>
                      <a:schemeClr val="dk1"/>
                    </a:solidFill>
                    <a:latin typeface="Calibri"/>
                    <a:ea typeface="Calibri"/>
                    <a:cs typeface="Calibri"/>
                    <a:sym typeface="Calibri"/>
                  </a:rPr>
                  <a:t>?</a:t>
                </a:r>
                <a:endParaRPr/>
              </a:p>
            </p:txBody>
          </p:sp>
        </p:grpSp>
        <p:grpSp>
          <p:nvGrpSpPr>
            <p:cNvPr id="1013" name="Google Shape;1013;p124"/>
            <p:cNvGrpSpPr/>
            <p:nvPr/>
          </p:nvGrpSpPr>
          <p:grpSpPr>
            <a:xfrm>
              <a:off x="5073252" y="3430191"/>
              <a:ext cx="1104900" cy="1059657"/>
              <a:chOff x="32" y="19"/>
              <a:chExt cx="928" cy="890"/>
            </a:xfrm>
          </p:grpSpPr>
          <p:sp>
            <p:nvSpPr>
              <p:cNvPr id="1014" name="Google Shape;1014;p124"/>
              <p:cNvSpPr/>
              <p:nvPr/>
            </p:nvSpPr>
            <p:spPr>
              <a:xfrm>
                <a:off x="84" y="19"/>
                <a:ext cx="824" cy="304"/>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lang="en-US" sz="1400">
                    <a:solidFill>
                      <a:schemeClr val="dk1"/>
                    </a:solidFill>
                    <a:latin typeface="Calibri"/>
                    <a:ea typeface="Calibri"/>
                    <a:cs typeface="Calibri"/>
                    <a:sym typeface="Calibri"/>
                  </a:rPr>
                  <a:t>Sensors</a:t>
                </a:r>
                <a:endParaRPr/>
              </a:p>
            </p:txBody>
          </p:sp>
          <p:sp>
            <p:nvSpPr>
              <p:cNvPr id="1015" name="Google Shape;1015;p124"/>
              <p:cNvSpPr/>
              <p:nvPr/>
            </p:nvSpPr>
            <p:spPr>
              <a:xfrm>
                <a:off x="32" y="661"/>
                <a:ext cx="928" cy="248"/>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lang="en-US" sz="1400">
                    <a:solidFill>
                      <a:schemeClr val="dk1"/>
                    </a:solidFill>
                    <a:latin typeface="Calibri"/>
                    <a:ea typeface="Calibri"/>
                    <a:cs typeface="Calibri"/>
                    <a:sym typeface="Calibri"/>
                  </a:rPr>
                  <a:t>Actuators</a:t>
                </a:r>
                <a:endParaRPr/>
              </a:p>
            </p:txBody>
          </p:sp>
        </p:grpSp>
        <p:sp>
          <p:nvSpPr>
            <p:cNvPr id="1016" name="Google Shape;1016;p124"/>
            <p:cNvSpPr/>
            <p:nvPr/>
          </p:nvSpPr>
          <p:spPr>
            <a:xfrm>
              <a:off x="7815475" y="3194447"/>
              <a:ext cx="853137" cy="1304925"/>
            </a:xfrm>
            <a:prstGeom prst="roundRect">
              <a:avLst>
                <a:gd fmla="val 10944" name="adj"/>
              </a:avLst>
            </a:prstGeom>
            <a:solidFill>
              <a:srgbClr val="9FB0D1"/>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17" name="Google Shape;1017;p124"/>
            <p:cNvSpPr/>
            <p:nvPr/>
          </p:nvSpPr>
          <p:spPr>
            <a:xfrm rot="5400000">
              <a:off x="7696859" y="3589450"/>
              <a:ext cx="1157018" cy="49322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b="1" lang="en-US" sz="1600">
                  <a:solidFill>
                    <a:schemeClr val="dk1"/>
                  </a:solidFill>
                  <a:latin typeface="Calibri"/>
                  <a:ea typeface="Calibri"/>
                  <a:cs typeface="Calibri"/>
                  <a:sym typeface="Calibri"/>
                </a:rPr>
                <a:t>Environment</a:t>
              </a:r>
              <a:endParaRPr/>
            </a:p>
          </p:txBody>
        </p:sp>
        <p:cxnSp>
          <p:nvCxnSpPr>
            <p:cNvPr id="1018" name="Google Shape;1018;p124"/>
            <p:cNvCxnSpPr/>
            <p:nvPr/>
          </p:nvCxnSpPr>
          <p:spPr>
            <a:xfrm>
              <a:off x="6182915" y="3574256"/>
              <a:ext cx="1859756" cy="0"/>
            </a:xfrm>
            <a:prstGeom prst="straightConnector1">
              <a:avLst/>
            </a:prstGeom>
            <a:noFill/>
            <a:ln cap="flat" cmpd="sng" w="25400">
              <a:solidFill>
                <a:schemeClr val="dk1"/>
              </a:solidFill>
              <a:prstDash val="solid"/>
              <a:round/>
              <a:headEnd len="med" w="med" type="stealth"/>
              <a:tailEnd len="med" w="med" type="none"/>
            </a:ln>
          </p:spPr>
        </p:cxnSp>
        <p:cxnSp>
          <p:nvCxnSpPr>
            <p:cNvPr id="1019" name="Google Shape;1019;p124"/>
            <p:cNvCxnSpPr/>
            <p:nvPr/>
          </p:nvCxnSpPr>
          <p:spPr>
            <a:xfrm rot="10800000">
              <a:off x="6275783" y="4324350"/>
              <a:ext cx="1760934" cy="0"/>
            </a:xfrm>
            <a:prstGeom prst="straightConnector1">
              <a:avLst/>
            </a:prstGeom>
            <a:noFill/>
            <a:ln cap="flat" cmpd="sng" w="25400">
              <a:solidFill>
                <a:schemeClr val="dk1"/>
              </a:solidFill>
              <a:prstDash val="solid"/>
              <a:round/>
              <a:headEnd len="med" w="med" type="stealth"/>
              <a:tailEnd len="med" w="med" type="none"/>
            </a:ln>
          </p:spPr>
        </p:cxnSp>
        <p:sp>
          <p:nvSpPr>
            <p:cNvPr id="1020" name="Google Shape;1020;p124"/>
            <p:cNvSpPr/>
            <p:nvPr/>
          </p:nvSpPr>
          <p:spPr>
            <a:xfrm>
              <a:off x="6682977" y="3584972"/>
              <a:ext cx="942975" cy="26670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lang="en-US" sz="1100">
                  <a:solidFill>
                    <a:schemeClr val="dk1"/>
                  </a:solidFill>
                  <a:latin typeface="Calibri"/>
                  <a:ea typeface="Calibri"/>
                  <a:cs typeface="Calibri"/>
                  <a:sym typeface="Calibri"/>
                </a:rPr>
                <a:t>Percepts</a:t>
              </a:r>
              <a:endParaRPr/>
            </a:p>
          </p:txBody>
        </p:sp>
        <p:sp>
          <p:nvSpPr>
            <p:cNvPr id="1021" name="Google Shape;1021;p124"/>
            <p:cNvSpPr/>
            <p:nvPr/>
          </p:nvSpPr>
          <p:spPr>
            <a:xfrm>
              <a:off x="6749652" y="4324350"/>
              <a:ext cx="809625" cy="30480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lang="en-US" sz="1100">
                  <a:solidFill>
                    <a:schemeClr val="dk1"/>
                  </a:solidFill>
                  <a:latin typeface="Calibri"/>
                  <a:ea typeface="Calibri"/>
                  <a:cs typeface="Calibri"/>
                  <a:sym typeface="Calibri"/>
                </a:rPr>
                <a:t>Actions</a:t>
              </a:r>
              <a:endParaRPr/>
            </a:p>
          </p:txBody>
        </p:sp>
      </p:grpSp>
      <p:pic>
        <p:nvPicPr>
          <p:cNvPr descr="C:\Temp\ketrina\RationalAgent.png" id="1022" name="Google Shape;1022;p124"/>
          <p:cNvPicPr preferRelativeResize="0"/>
          <p:nvPr/>
        </p:nvPicPr>
        <p:blipFill rotWithShape="1">
          <a:blip r:embed="rId3">
            <a:alphaModFix/>
          </a:blip>
          <a:srcRect b="0" l="0" r="0" t="0"/>
          <a:stretch/>
        </p:blipFill>
        <p:spPr>
          <a:xfrm flipH="1">
            <a:off x="5791200" y="1117854"/>
            <a:ext cx="2819400" cy="2215896"/>
          </a:xfrm>
          <a:prstGeom prst="rect">
            <a:avLst/>
          </a:prstGeom>
          <a:noFill/>
          <a:ln>
            <a:noFill/>
          </a:ln>
        </p:spPr>
      </p:pic>
      <p:grpSp>
        <p:nvGrpSpPr>
          <p:cNvPr id="1023" name="Google Shape;1023;p124"/>
          <p:cNvGrpSpPr/>
          <p:nvPr/>
        </p:nvGrpSpPr>
        <p:grpSpPr>
          <a:xfrm>
            <a:off x="409438" y="391662"/>
            <a:ext cx="384175" cy="476250"/>
            <a:chOff x="1898" y="2429"/>
            <a:chExt cx="242" cy="300"/>
          </a:xfrm>
        </p:grpSpPr>
        <p:sp>
          <p:nvSpPr>
            <p:cNvPr id="1024" name="Google Shape;1024;p124"/>
            <p:cNvSpPr/>
            <p:nvPr/>
          </p:nvSpPr>
          <p:spPr>
            <a:xfrm>
              <a:off x="1990" y="2690"/>
              <a:ext cx="58" cy="19"/>
            </a:xfrm>
            <a:custGeom>
              <a:rect b="b" l="l" r="r" t="t"/>
              <a:pathLst>
                <a:path extrusionOk="0" h="211" w="637">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124"/>
            <p:cNvSpPr/>
            <p:nvPr/>
          </p:nvSpPr>
          <p:spPr>
            <a:xfrm>
              <a:off x="1990" y="2671"/>
              <a:ext cx="58" cy="19"/>
            </a:xfrm>
            <a:custGeom>
              <a:rect b="b" l="l" r="r" t="t"/>
              <a:pathLst>
                <a:path extrusionOk="0" h="213" w="637">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124"/>
            <p:cNvSpPr/>
            <p:nvPr/>
          </p:nvSpPr>
          <p:spPr>
            <a:xfrm>
              <a:off x="2014" y="2594"/>
              <a:ext cx="10" cy="77"/>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124"/>
            <p:cNvSpPr/>
            <p:nvPr/>
          </p:nvSpPr>
          <p:spPr>
            <a:xfrm>
              <a:off x="2034" y="2565"/>
              <a:ext cx="19" cy="19"/>
            </a:xfrm>
            <a:custGeom>
              <a:rect b="b" l="l" r="r" t="t"/>
              <a:pathLst>
                <a:path extrusionOk="0" h="212" w="212">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124"/>
            <p:cNvSpPr/>
            <p:nvPr/>
          </p:nvSpPr>
          <p:spPr>
            <a:xfrm>
              <a:off x="1985" y="2565"/>
              <a:ext cx="20" cy="19"/>
            </a:xfrm>
            <a:custGeom>
              <a:rect b="b" l="l" r="r" t="t"/>
              <a:pathLst>
                <a:path extrusionOk="0" h="212" w="213">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124"/>
            <p:cNvSpPr/>
            <p:nvPr/>
          </p:nvSpPr>
          <p:spPr>
            <a:xfrm>
              <a:off x="1937" y="2468"/>
              <a:ext cx="164" cy="203"/>
            </a:xfrm>
            <a:custGeom>
              <a:rect b="b" l="l" r="r" t="t"/>
              <a:pathLst>
                <a:path extrusionOk="0" h="2232" w="1806">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124"/>
            <p:cNvSpPr/>
            <p:nvPr/>
          </p:nvSpPr>
          <p:spPr>
            <a:xfrm>
              <a:off x="2014" y="2429"/>
              <a:ext cx="10" cy="29"/>
            </a:xfrm>
            <a:custGeom>
              <a:rect b="b" l="l" r="r" t="t"/>
              <a:pathLst>
                <a:path extrusionOk="0" h="319" w="107">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124"/>
            <p:cNvSpPr/>
            <p:nvPr/>
          </p:nvSpPr>
          <p:spPr>
            <a:xfrm>
              <a:off x="1898" y="2545"/>
              <a:ext cx="29" cy="10"/>
            </a:xfrm>
            <a:custGeom>
              <a:rect b="b" l="l" r="r" t="t"/>
              <a:pathLst>
                <a:path extrusionOk="0" h="107" w="319">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124"/>
            <p:cNvSpPr/>
            <p:nvPr/>
          </p:nvSpPr>
          <p:spPr>
            <a:xfrm>
              <a:off x="2111" y="2545"/>
              <a:ext cx="29" cy="10"/>
            </a:xfrm>
            <a:custGeom>
              <a:rect b="b" l="l" r="r" t="t"/>
              <a:pathLst>
                <a:path extrusionOk="0" h="107" w="319">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124"/>
            <p:cNvSpPr/>
            <p:nvPr/>
          </p:nvSpPr>
          <p:spPr>
            <a:xfrm>
              <a:off x="2082" y="2463"/>
              <a:ext cx="24" cy="24"/>
            </a:xfrm>
            <a:custGeom>
              <a:rect b="b" l="l" r="r" t="t"/>
              <a:pathLst>
                <a:path extrusionOk="0" h="265" w="265">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124"/>
            <p:cNvSpPr/>
            <p:nvPr/>
          </p:nvSpPr>
          <p:spPr>
            <a:xfrm>
              <a:off x="2082" y="2613"/>
              <a:ext cx="24" cy="24"/>
            </a:xfrm>
            <a:custGeom>
              <a:rect b="b" l="l" r="r" t="t"/>
              <a:pathLst>
                <a:path extrusionOk="0" h="265" w="265">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124"/>
            <p:cNvSpPr/>
            <p:nvPr/>
          </p:nvSpPr>
          <p:spPr>
            <a:xfrm>
              <a:off x="1932" y="2463"/>
              <a:ext cx="24" cy="24"/>
            </a:xfrm>
            <a:custGeom>
              <a:rect b="b" l="l" r="r" t="t"/>
              <a:pathLst>
                <a:path extrusionOk="0" h="265" w="264">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124"/>
            <p:cNvSpPr/>
            <p:nvPr/>
          </p:nvSpPr>
          <p:spPr>
            <a:xfrm>
              <a:off x="1932" y="2613"/>
              <a:ext cx="24" cy="24"/>
            </a:xfrm>
            <a:custGeom>
              <a:rect b="b" l="l" r="r" t="t"/>
              <a:pathLst>
                <a:path extrusionOk="0" h="265" w="264">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124"/>
            <p:cNvSpPr/>
            <p:nvPr/>
          </p:nvSpPr>
          <p:spPr>
            <a:xfrm>
              <a:off x="1995" y="2710"/>
              <a:ext cx="48" cy="19"/>
            </a:xfrm>
            <a:custGeom>
              <a:rect b="b" l="l" r="r" t="t"/>
              <a:pathLst>
                <a:path extrusionOk="0" h="212" w="531">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25"/>
          <p:cNvSpPr txBox="1"/>
          <p:nvPr>
            <p:ph type="title"/>
          </p:nvPr>
        </p:nvSpPr>
        <p:spPr>
          <a:xfrm>
            <a:off x="1118440" y="233363"/>
            <a:ext cx="7796960" cy="732112"/>
          </a:xfrm>
          <a:prstGeom prst="rect">
            <a:avLst/>
          </a:prstGeom>
          <a:noFill/>
          <a:ln>
            <a:noFill/>
          </a:ln>
        </p:spPr>
        <p:txBody>
          <a:bodyPr anchorCtr="0" anchor="b" bIns="45700" lIns="0" spcFirstLastPara="1" rIns="9905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How do we design the rational agent’s </a:t>
            </a:r>
            <a:r>
              <a:rPr lang="en-US">
                <a:solidFill>
                  <a:schemeClr val="accent6"/>
                </a:solidFill>
              </a:rPr>
              <a:t>decision procedure</a:t>
            </a:r>
            <a:r>
              <a:rPr lang="en-US"/>
              <a:t>?</a:t>
            </a:r>
            <a:endParaRPr/>
          </a:p>
        </p:txBody>
      </p:sp>
      <p:sp>
        <p:nvSpPr>
          <p:cNvPr id="1044" name="Google Shape;1044;p125"/>
          <p:cNvSpPr txBox="1"/>
          <p:nvPr>
            <p:ph idx="1" type="body"/>
          </p:nvPr>
        </p:nvSpPr>
        <p:spPr>
          <a:xfrm>
            <a:off x="342900" y="1200150"/>
            <a:ext cx="5525852" cy="3518298"/>
          </a:xfrm>
          <a:prstGeom prst="rect">
            <a:avLst/>
          </a:prstGeom>
          <a:noFill/>
          <a:ln>
            <a:noFill/>
          </a:ln>
        </p:spPr>
        <p:txBody>
          <a:bodyPr anchorCtr="0" anchor="t" bIns="0" lIns="0" spcFirstLastPara="1" rIns="99050" wrap="square" tIns="0">
            <a:normAutofit fontScale="85000" lnSpcReduction="20000"/>
          </a:bodyPr>
          <a:lstStyle/>
          <a:p>
            <a:pPr indent="-276860" lvl="0" marL="287338" rtl="0" algn="l">
              <a:lnSpc>
                <a:spcPct val="100000"/>
              </a:lnSpc>
              <a:spcBef>
                <a:spcPts val="0"/>
              </a:spcBef>
              <a:spcAft>
                <a:spcPts val="0"/>
              </a:spcAft>
              <a:buSzPct val="100000"/>
              <a:buChar char="❖"/>
            </a:pPr>
            <a:r>
              <a:rPr lang="en-US" sz="2200"/>
              <a:t>An agent’s </a:t>
            </a:r>
            <a:r>
              <a:rPr b="1" lang="en-US" sz="2200">
                <a:solidFill>
                  <a:schemeClr val="accent6"/>
                </a:solidFill>
              </a:rPr>
              <a:t>decision procedure</a:t>
            </a:r>
            <a:r>
              <a:rPr lang="en-US" sz="2200"/>
              <a:t> maps a world’s </a:t>
            </a:r>
            <a:r>
              <a:rPr b="1" lang="en-US" sz="2200">
                <a:solidFill>
                  <a:schemeClr val="accent6"/>
                </a:solidFill>
              </a:rPr>
              <a:t>state</a:t>
            </a:r>
            <a:r>
              <a:rPr lang="en-US" sz="2200"/>
              <a:t> and a desired </a:t>
            </a:r>
            <a:r>
              <a:rPr b="1" lang="en-US" sz="2200">
                <a:solidFill>
                  <a:schemeClr val="accent6"/>
                </a:solidFill>
              </a:rPr>
              <a:t>goal</a:t>
            </a:r>
            <a:r>
              <a:rPr lang="en-US" sz="2200"/>
              <a:t> to an </a:t>
            </a:r>
            <a:r>
              <a:rPr b="1" lang="en-US" sz="2200">
                <a:solidFill>
                  <a:schemeClr val="accent6"/>
                </a:solidFill>
              </a:rPr>
              <a:t>action</a:t>
            </a:r>
            <a:endParaRPr/>
          </a:p>
          <a:p>
            <a:pPr indent="-276860" lvl="0" marL="287338" rtl="0" algn="l">
              <a:lnSpc>
                <a:spcPct val="100000"/>
              </a:lnSpc>
              <a:spcBef>
                <a:spcPts val="1200"/>
              </a:spcBef>
              <a:spcAft>
                <a:spcPts val="0"/>
              </a:spcAft>
              <a:buSzPct val="100000"/>
              <a:buChar char="❖"/>
            </a:pPr>
            <a:r>
              <a:rPr lang="en-US" sz="2200"/>
              <a:t>We can hardcode the mapping </a:t>
            </a:r>
            <a:endParaRPr/>
          </a:p>
          <a:p>
            <a:pPr indent="-158115" lvl="0" marL="287338" rtl="0" algn="l">
              <a:lnSpc>
                <a:spcPct val="100000"/>
              </a:lnSpc>
              <a:spcBef>
                <a:spcPts val="1200"/>
              </a:spcBef>
              <a:spcAft>
                <a:spcPts val="0"/>
              </a:spcAft>
              <a:buSzPct val="100000"/>
              <a:buNone/>
            </a:pPr>
            <a:r>
              <a:t/>
            </a:r>
            <a:endParaRPr sz="2200"/>
          </a:p>
          <a:p>
            <a:pPr indent="-276733" lvl="1" marL="803275" rtl="0" algn="l">
              <a:lnSpc>
                <a:spcPct val="110000"/>
              </a:lnSpc>
              <a:spcBef>
                <a:spcPts val="600"/>
              </a:spcBef>
              <a:spcAft>
                <a:spcPts val="0"/>
              </a:spcAft>
              <a:buSzPct val="100000"/>
              <a:buChar char="◇"/>
            </a:pPr>
            <a:r>
              <a:rPr lang="en-US" sz="1900"/>
              <a:t>  May be an infinite table</a:t>
            </a:r>
            <a:endParaRPr/>
          </a:p>
          <a:p>
            <a:pPr indent="-276860" lvl="0" marL="287338" rtl="0" algn="l">
              <a:lnSpc>
                <a:spcPct val="100000"/>
              </a:lnSpc>
              <a:spcBef>
                <a:spcPts val="1200"/>
              </a:spcBef>
              <a:spcAft>
                <a:spcPts val="0"/>
              </a:spcAft>
              <a:buSzPct val="100000"/>
              <a:buChar char="❖"/>
            </a:pPr>
            <a:r>
              <a:rPr lang="en-US" sz="2200"/>
              <a:t>We can hardcode the mapping </a:t>
            </a:r>
            <a:endParaRPr/>
          </a:p>
          <a:p>
            <a:pPr indent="0" lvl="0" marL="0" rtl="0" algn="l">
              <a:lnSpc>
                <a:spcPct val="100000"/>
              </a:lnSpc>
              <a:spcBef>
                <a:spcPts val="1200"/>
              </a:spcBef>
              <a:spcAft>
                <a:spcPts val="0"/>
              </a:spcAft>
              <a:buSzPct val="100000"/>
              <a:buNone/>
            </a:pPr>
            <a:r>
              <a:t/>
            </a:r>
            <a:endParaRPr sz="2200"/>
          </a:p>
          <a:p>
            <a:pPr indent="-276733" lvl="1" marL="803275" rtl="0" algn="l">
              <a:lnSpc>
                <a:spcPct val="110000"/>
              </a:lnSpc>
              <a:spcBef>
                <a:spcPts val="600"/>
              </a:spcBef>
              <a:spcAft>
                <a:spcPts val="0"/>
              </a:spcAft>
              <a:buSzPct val="100000"/>
              <a:buChar char="◇"/>
            </a:pPr>
            <a:r>
              <a:rPr lang="en-US" sz="1900"/>
              <a:t>May (still) be an infinite table</a:t>
            </a:r>
            <a:endParaRPr sz="1600"/>
          </a:p>
          <a:p>
            <a:pPr indent="-276733" lvl="1" marL="803275" rtl="0" algn="l">
              <a:lnSpc>
                <a:spcPct val="110000"/>
              </a:lnSpc>
              <a:spcBef>
                <a:spcPts val="600"/>
              </a:spcBef>
              <a:spcAft>
                <a:spcPts val="0"/>
              </a:spcAft>
              <a:buSzPct val="100000"/>
              <a:buChar char="◇"/>
            </a:pPr>
            <a:r>
              <a:rPr lang="en-US" sz="1900"/>
              <a:t>This is called a </a:t>
            </a:r>
            <a:r>
              <a:rPr b="1" lang="en-US" sz="1900">
                <a:solidFill>
                  <a:schemeClr val="accent6"/>
                </a:solidFill>
              </a:rPr>
              <a:t>reflex agent</a:t>
            </a:r>
            <a:endParaRPr/>
          </a:p>
          <a:p>
            <a:pPr indent="0" lvl="1" marL="517525" rtl="0" algn="l">
              <a:lnSpc>
                <a:spcPct val="110000"/>
              </a:lnSpc>
              <a:spcBef>
                <a:spcPts val="600"/>
              </a:spcBef>
              <a:spcAft>
                <a:spcPts val="0"/>
              </a:spcAft>
              <a:buSzPct val="100000"/>
              <a:buNone/>
            </a:pPr>
            <a:r>
              <a:t/>
            </a:r>
            <a:endParaRPr sz="1900"/>
          </a:p>
          <a:p>
            <a:pPr indent="-174180" lvl="1" marL="803275" rtl="0" algn="l">
              <a:lnSpc>
                <a:spcPct val="110000"/>
              </a:lnSpc>
              <a:spcBef>
                <a:spcPts val="600"/>
              </a:spcBef>
              <a:spcAft>
                <a:spcPts val="0"/>
              </a:spcAft>
              <a:buSzPct val="100000"/>
              <a:buNone/>
            </a:pPr>
            <a:r>
              <a:t/>
            </a:r>
            <a:endParaRPr sz="1900"/>
          </a:p>
        </p:txBody>
      </p:sp>
      <p:grpSp>
        <p:nvGrpSpPr>
          <p:cNvPr id="1045" name="Google Shape;1045;p125"/>
          <p:cNvGrpSpPr/>
          <p:nvPr/>
        </p:nvGrpSpPr>
        <p:grpSpPr>
          <a:xfrm>
            <a:off x="5562601" y="3423047"/>
            <a:ext cx="2895598" cy="1434703"/>
            <a:chOff x="4616215" y="3194447"/>
            <a:chExt cx="4052397" cy="1434703"/>
          </a:xfrm>
        </p:grpSpPr>
        <p:sp>
          <p:nvSpPr>
            <p:cNvPr id="1046" name="Google Shape;1046;p125"/>
            <p:cNvSpPr/>
            <p:nvPr/>
          </p:nvSpPr>
          <p:spPr>
            <a:xfrm>
              <a:off x="4616215" y="3200398"/>
              <a:ext cx="1919558" cy="1309688"/>
            </a:xfrm>
            <a:prstGeom prst="roundRect">
              <a:avLst>
                <a:gd fmla="val 10912" name="adj"/>
              </a:avLst>
            </a:prstGeom>
            <a:solidFill>
              <a:srgbClr val="9FB0D1"/>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047" name="Google Shape;1047;p125"/>
            <p:cNvCxnSpPr/>
            <p:nvPr/>
          </p:nvCxnSpPr>
          <p:spPr>
            <a:xfrm rot="10800000">
              <a:off x="5611414" y="3672670"/>
              <a:ext cx="0" cy="531019"/>
            </a:xfrm>
            <a:prstGeom prst="straightConnector1">
              <a:avLst/>
            </a:prstGeom>
            <a:noFill/>
            <a:ln cap="flat" cmpd="sng" w="25400">
              <a:solidFill>
                <a:schemeClr val="dk1"/>
              </a:solidFill>
              <a:prstDash val="solid"/>
              <a:round/>
              <a:headEnd len="med" w="med" type="stealth"/>
              <a:tailEnd len="med" w="med" type="none"/>
            </a:ln>
          </p:spPr>
        </p:cxnSp>
        <p:sp>
          <p:nvSpPr>
            <p:cNvPr id="1048" name="Google Shape;1048;p125"/>
            <p:cNvSpPr/>
            <p:nvPr/>
          </p:nvSpPr>
          <p:spPr>
            <a:xfrm rot="-5400000">
              <a:off x="4687016" y="3598189"/>
              <a:ext cx="564897" cy="493220"/>
            </a:xfrm>
            <a:prstGeom prst="rect">
              <a:avLst/>
            </a:prstGeom>
            <a:noFill/>
            <a:ln>
              <a:noFill/>
            </a:ln>
          </p:spPr>
          <p:txBody>
            <a:bodyPr anchorCtr="0" anchor="t" bIns="0" lIns="0" spcFirstLastPara="1" rIns="30475" wrap="square" tIns="0">
              <a:noAutofit/>
            </a:bodyPr>
            <a:lstStyle/>
            <a:p>
              <a:pPr indent="0" lvl="0" marL="29765" marR="0" rtl="0" algn="l">
                <a:spcBef>
                  <a:spcPts val="0"/>
                </a:spcBef>
                <a:spcAft>
                  <a:spcPts val="0"/>
                </a:spcAft>
                <a:buNone/>
              </a:pPr>
              <a:r>
                <a:rPr b="1" lang="en-US" sz="1600">
                  <a:solidFill>
                    <a:schemeClr val="dk1"/>
                  </a:solidFill>
                  <a:latin typeface="Calibri"/>
                  <a:ea typeface="Calibri"/>
                  <a:cs typeface="Calibri"/>
                  <a:sym typeface="Calibri"/>
                </a:rPr>
                <a:t>Agent</a:t>
              </a:r>
              <a:endParaRPr/>
            </a:p>
          </p:txBody>
        </p:sp>
        <p:grpSp>
          <p:nvGrpSpPr>
            <p:cNvPr id="1049" name="Google Shape;1049;p125"/>
            <p:cNvGrpSpPr/>
            <p:nvPr/>
          </p:nvGrpSpPr>
          <p:grpSpPr>
            <a:xfrm>
              <a:off x="5363764" y="3748869"/>
              <a:ext cx="476250" cy="323850"/>
              <a:chOff x="0" y="0"/>
              <a:chExt cx="400" cy="272"/>
            </a:xfrm>
          </p:grpSpPr>
          <p:sp>
            <p:nvSpPr>
              <p:cNvPr id="1050" name="Google Shape;1050;p125"/>
              <p:cNvSpPr/>
              <p:nvPr/>
            </p:nvSpPr>
            <p:spPr>
              <a:xfrm>
                <a:off x="0" y="0"/>
                <a:ext cx="400" cy="272"/>
              </a:xfrm>
              <a:prstGeom prst="roundRect">
                <a:avLst>
                  <a:gd fmla="val 28120" name="adj"/>
                </a:avLst>
              </a:prstGeom>
              <a:solidFill>
                <a:srgbClr val="FFFFFF"/>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51" name="Google Shape;1051;p125"/>
              <p:cNvSpPr/>
              <p:nvPr/>
            </p:nvSpPr>
            <p:spPr>
              <a:xfrm>
                <a:off x="135" y="32"/>
                <a:ext cx="139" cy="236"/>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b="1" lang="en-US" sz="1600">
                    <a:solidFill>
                      <a:schemeClr val="dk1"/>
                    </a:solidFill>
                    <a:latin typeface="Calibri"/>
                    <a:ea typeface="Calibri"/>
                    <a:cs typeface="Calibri"/>
                    <a:sym typeface="Calibri"/>
                  </a:rPr>
                  <a:t>?</a:t>
                </a:r>
                <a:endParaRPr/>
              </a:p>
            </p:txBody>
          </p:sp>
        </p:grpSp>
        <p:grpSp>
          <p:nvGrpSpPr>
            <p:cNvPr id="1052" name="Google Shape;1052;p125"/>
            <p:cNvGrpSpPr/>
            <p:nvPr/>
          </p:nvGrpSpPr>
          <p:grpSpPr>
            <a:xfrm>
              <a:off x="5073252" y="3430191"/>
              <a:ext cx="1104900" cy="1059657"/>
              <a:chOff x="32" y="19"/>
              <a:chExt cx="928" cy="890"/>
            </a:xfrm>
          </p:grpSpPr>
          <p:sp>
            <p:nvSpPr>
              <p:cNvPr id="1053" name="Google Shape;1053;p125"/>
              <p:cNvSpPr/>
              <p:nvPr/>
            </p:nvSpPr>
            <p:spPr>
              <a:xfrm>
                <a:off x="84" y="19"/>
                <a:ext cx="824" cy="304"/>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lang="en-US" sz="1400">
                    <a:solidFill>
                      <a:schemeClr val="dk1"/>
                    </a:solidFill>
                    <a:latin typeface="Calibri"/>
                    <a:ea typeface="Calibri"/>
                    <a:cs typeface="Calibri"/>
                    <a:sym typeface="Calibri"/>
                  </a:rPr>
                  <a:t>Sensors</a:t>
                </a:r>
                <a:endParaRPr/>
              </a:p>
            </p:txBody>
          </p:sp>
          <p:sp>
            <p:nvSpPr>
              <p:cNvPr id="1054" name="Google Shape;1054;p125"/>
              <p:cNvSpPr/>
              <p:nvPr/>
            </p:nvSpPr>
            <p:spPr>
              <a:xfrm>
                <a:off x="32" y="661"/>
                <a:ext cx="928" cy="248"/>
              </a:xfrm>
              <a:prstGeom prst="rect">
                <a:avLst/>
              </a:prstGeom>
              <a:noFill/>
              <a:ln>
                <a:noFill/>
              </a:ln>
            </p:spPr>
            <p:txBody>
              <a:bodyPr anchorCtr="0" anchor="t" bIns="0" lIns="0" spcFirstLastPara="1" rIns="40625" wrap="square" tIns="0">
                <a:noAutofit/>
              </a:bodyPr>
              <a:lstStyle/>
              <a:p>
                <a:pPr indent="0" lvl="0" marL="29765" marR="0" rtl="0" algn="ctr">
                  <a:spcBef>
                    <a:spcPts val="0"/>
                  </a:spcBef>
                  <a:spcAft>
                    <a:spcPts val="0"/>
                  </a:spcAft>
                  <a:buNone/>
                </a:pPr>
                <a:r>
                  <a:rPr lang="en-US" sz="1400">
                    <a:solidFill>
                      <a:schemeClr val="dk1"/>
                    </a:solidFill>
                    <a:latin typeface="Calibri"/>
                    <a:ea typeface="Calibri"/>
                    <a:cs typeface="Calibri"/>
                    <a:sym typeface="Calibri"/>
                  </a:rPr>
                  <a:t>Actuators</a:t>
                </a:r>
                <a:endParaRPr/>
              </a:p>
            </p:txBody>
          </p:sp>
        </p:grpSp>
        <p:sp>
          <p:nvSpPr>
            <p:cNvPr id="1055" name="Google Shape;1055;p125"/>
            <p:cNvSpPr/>
            <p:nvPr/>
          </p:nvSpPr>
          <p:spPr>
            <a:xfrm>
              <a:off x="7815475" y="3194447"/>
              <a:ext cx="853137" cy="1304925"/>
            </a:xfrm>
            <a:prstGeom prst="roundRect">
              <a:avLst>
                <a:gd fmla="val 10944" name="adj"/>
              </a:avLst>
            </a:prstGeom>
            <a:solidFill>
              <a:srgbClr val="9FB0D1"/>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56" name="Google Shape;1056;p125"/>
            <p:cNvSpPr/>
            <p:nvPr/>
          </p:nvSpPr>
          <p:spPr>
            <a:xfrm rot="5400000">
              <a:off x="7696859" y="3589450"/>
              <a:ext cx="1157018" cy="49322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b="1" lang="en-US" sz="1600">
                  <a:solidFill>
                    <a:schemeClr val="dk1"/>
                  </a:solidFill>
                  <a:latin typeface="Calibri"/>
                  <a:ea typeface="Calibri"/>
                  <a:cs typeface="Calibri"/>
                  <a:sym typeface="Calibri"/>
                </a:rPr>
                <a:t>Environment</a:t>
              </a:r>
              <a:endParaRPr/>
            </a:p>
          </p:txBody>
        </p:sp>
        <p:cxnSp>
          <p:nvCxnSpPr>
            <p:cNvPr id="1057" name="Google Shape;1057;p125"/>
            <p:cNvCxnSpPr/>
            <p:nvPr/>
          </p:nvCxnSpPr>
          <p:spPr>
            <a:xfrm>
              <a:off x="6182915" y="3574256"/>
              <a:ext cx="1859756" cy="0"/>
            </a:xfrm>
            <a:prstGeom prst="straightConnector1">
              <a:avLst/>
            </a:prstGeom>
            <a:noFill/>
            <a:ln cap="flat" cmpd="sng" w="25400">
              <a:solidFill>
                <a:schemeClr val="dk1"/>
              </a:solidFill>
              <a:prstDash val="solid"/>
              <a:round/>
              <a:headEnd len="med" w="med" type="stealth"/>
              <a:tailEnd len="med" w="med" type="none"/>
            </a:ln>
          </p:spPr>
        </p:cxnSp>
        <p:cxnSp>
          <p:nvCxnSpPr>
            <p:cNvPr id="1058" name="Google Shape;1058;p125"/>
            <p:cNvCxnSpPr/>
            <p:nvPr/>
          </p:nvCxnSpPr>
          <p:spPr>
            <a:xfrm rot="10800000">
              <a:off x="6275783" y="4324350"/>
              <a:ext cx="1760934" cy="0"/>
            </a:xfrm>
            <a:prstGeom prst="straightConnector1">
              <a:avLst/>
            </a:prstGeom>
            <a:noFill/>
            <a:ln cap="flat" cmpd="sng" w="25400">
              <a:solidFill>
                <a:schemeClr val="dk1"/>
              </a:solidFill>
              <a:prstDash val="solid"/>
              <a:round/>
              <a:headEnd len="med" w="med" type="stealth"/>
              <a:tailEnd len="med" w="med" type="none"/>
            </a:ln>
          </p:spPr>
        </p:cxnSp>
        <p:sp>
          <p:nvSpPr>
            <p:cNvPr id="1059" name="Google Shape;1059;p125"/>
            <p:cNvSpPr/>
            <p:nvPr/>
          </p:nvSpPr>
          <p:spPr>
            <a:xfrm>
              <a:off x="6682977" y="3584972"/>
              <a:ext cx="942975" cy="26670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lang="en-US" sz="1100">
                  <a:solidFill>
                    <a:schemeClr val="dk1"/>
                  </a:solidFill>
                  <a:latin typeface="Calibri"/>
                  <a:ea typeface="Calibri"/>
                  <a:cs typeface="Calibri"/>
                  <a:sym typeface="Calibri"/>
                </a:rPr>
                <a:t>Percepts</a:t>
              </a:r>
              <a:endParaRPr/>
            </a:p>
          </p:txBody>
        </p:sp>
        <p:sp>
          <p:nvSpPr>
            <p:cNvPr id="1060" name="Google Shape;1060;p125"/>
            <p:cNvSpPr/>
            <p:nvPr/>
          </p:nvSpPr>
          <p:spPr>
            <a:xfrm>
              <a:off x="6749652" y="4324350"/>
              <a:ext cx="809625" cy="304800"/>
            </a:xfrm>
            <a:prstGeom prst="rect">
              <a:avLst/>
            </a:prstGeom>
            <a:noFill/>
            <a:ln>
              <a:noFill/>
            </a:ln>
          </p:spPr>
          <p:txBody>
            <a:bodyPr anchorCtr="0" anchor="t" bIns="0" lIns="0" spcFirstLastPara="1" rIns="30475" wrap="square" tIns="0">
              <a:noAutofit/>
            </a:bodyPr>
            <a:lstStyle/>
            <a:p>
              <a:pPr indent="0" lvl="0" marL="29765" marR="0" rtl="0" algn="ctr">
                <a:spcBef>
                  <a:spcPts val="0"/>
                </a:spcBef>
                <a:spcAft>
                  <a:spcPts val="0"/>
                </a:spcAft>
                <a:buNone/>
              </a:pPr>
              <a:r>
                <a:rPr lang="en-US" sz="1100">
                  <a:solidFill>
                    <a:schemeClr val="dk1"/>
                  </a:solidFill>
                  <a:latin typeface="Calibri"/>
                  <a:ea typeface="Calibri"/>
                  <a:cs typeface="Calibri"/>
                  <a:sym typeface="Calibri"/>
                </a:rPr>
                <a:t>Actions</a:t>
              </a:r>
              <a:endParaRPr/>
            </a:p>
          </p:txBody>
        </p:sp>
      </p:grpSp>
      <p:pic>
        <p:nvPicPr>
          <p:cNvPr descr="C:\Temp\ketrina\RationalAgent.png" id="1061" name="Google Shape;1061;p125"/>
          <p:cNvPicPr preferRelativeResize="0"/>
          <p:nvPr/>
        </p:nvPicPr>
        <p:blipFill rotWithShape="1">
          <a:blip r:embed="rId3">
            <a:alphaModFix/>
          </a:blip>
          <a:srcRect b="0" l="0" r="0" t="0"/>
          <a:stretch/>
        </p:blipFill>
        <p:spPr>
          <a:xfrm flipH="1">
            <a:off x="5791200" y="1117854"/>
            <a:ext cx="2819400" cy="2215896"/>
          </a:xfrm>
          <a:prstGeom prst="rect">
            <a:avLst/>
          </a:prstGeom>
          <a:noFill/>
          <a:ln>
            <a:noFill/>
          </a:ln>
        </p:spPr>
      </p:pic>
      <p:grpSp>
        <p:nvGrpSpPr>
          <p:cNvPr id="1062" name="Google Shape;1062;p125"/>
          <p:cNvGrpSpPr/>
          <p:nvPr/>
        </p:nvGrpSpPr>
        <p:grpSpPr>
          <a:xfrm>
            <a:off x="409438" y="391662"/>
            <a:ext cx="384175" cy="476250"/>
            <a:chOff x="1898" y="2429"/>
            <a:chExt cx="242" cy="300"/>
          </a:xfrm>
        </p:grpSpPr>
        <p:sp>
          <p:nvSpPr>
            <p:cNvPr id="1063" name="Google Shape;1063;p125"/>
            <p:cNvSpPr/>
            <p:nvPr/>
          </p:nvSpPr>
          <p:spPr>
            <a:xfrm>
              <a:off x="1990" y="2690"/>
              <a:ext cx="58" cy="19"/>
            </a:xfrm>
            <a:custGeom>
              <a:rect b="b" l="l" r="r" t="t"/>
              <a:pathLst>
                <a:path extrusionOk="0" h="211" w="637">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125"/>
            <p:cNvSpPr/>
            <p:nvPr/>
          </p:nvSpPr>
          <p:spPr>
            <a:xfrm>
              <a:off x="1990" y="2671"/>
              <a:ext cx="58" cy="19"/>
            </a:xfrm>
            <a:custGeom>
              <a:rect b="b" l="l" r="r" t="t"/>
              <a:pathLst>
                <a:path extrusionOk="0" h="213" w="637">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125"/>
            <p:cNvSpPr/>
            <p:nvPr/>
          </p:nvSpPr>
          <p:spPr>
            <a:xfrm>
              <a:off x="2014" y="2594"/>
              <a:ext cx="10" cy="77"/>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125"/>
            <p:cNvSpPr/>
            <p:nvPr/>
          </p:nvSpPr>
          <p:spPr>
            <a:xfrm>
              <a:off x="2034" y="2565"/>
              <a:ext cx="19" cy="19"/>
            </a:xfrm>
            <a:custGeom>
              <a:rect b="b" l="l" r="r" t="t"/>
              <a:pathLst>
                <a:path extrusionOk="0" h="212" w="212">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125"/>
            <p:cNvSpPr/>
            <p:nvPr/>
          </p:nvSpPr>
          <p:spPr>
            <a:xfrm>
              <a:off x="1985" y="2565"/>
              <a:ext cx="20" cy="19"/>
            </a:xfrm>
            <a:custGeom>
              <a:rect b="b" l="l" r="r" t="t"/>
              <a:pathLst>
                <a:path extrusionOk="0" h="212" w="213">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125"/>
            <p:cNvSpPr/>
            <p:nvPr/>
          </p:nvSpPr>
          <p:spPr>
            <a:xfrm>
              <a:off x="1937" y="2468"/>
              <a:ext cx="164" cy="203"/>
            </a:xfrm>
            <a:custGeom>
              <a:rect b="b" l="l" r="r" t="t"/>
              <a:pathLst>
                <a:path extrusionOk="0" h="2232" w="1806">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125"/>
            <p:cNvSpPr/>
            <p:nvPr/>
          </p:nvSpPr>
          <p:spPr>
            <a:xfrm>
              <a:off x="2014" y="2429"/>
              <a:ext cx="10" cy="29"/>
            </a:xfrm>
            <a:custGeom>
              <a:rect b="b" l="l" r="r" t="t"/>
              <a:pathLst>
                <a:path extrusionOk="0" h="319" w="107">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125"/>
            <p:cNvSpPr/>
            <p:nvPr/>
          </p:nvSpPr>
          <p:spPr>
            <a:xfrm>
              <a:off x="1898" y="2545"/>
              <a:ext cx="29" cy="10"/>
            </a:xfrm>
            <a:custGeom>
              <a:rect b="b" l="l" r="r" t="t"/>
              <a:pathLst>
                <a:path extrusionOk="0" h="107" w="319">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125"/>
            <p:cNvSpPr/>
            <p:nvPr/>
          </p:nvSpPr>
          <p:spPr>
            <a:xfrm>
              <a:off x="2111" y="2545"/>
              <a:ext cx="29" cy="10"/>
            </a:xfrm>
            <a:custGeom>
              <a:rect b="b" l="l" r="r" t="t"/>
              <a:pathLst>
                <a:path extrusionOk="0" h="107" w="319">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125"/>
            <p:cNvSpPr/>
            <p:nvPr/>
          </p:nvSpPr>
          <p:spPr>
            <a:xfrm>
              <a:off x="2082" y="2463"/>
              <a:ext cx="24" cy="24"/>
            </a:xfrm>
            <a:custGeom>
              <a:rect b="b" l="l" r="r" t="t"/>
              <a:pathLst>
                <a:path extrusionOk="0" h="265" w="265">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125"/>
            <p:cNvSpPr/>
            <p:nvPr/>
          </p:nvSpPr>
          <p:spPr>
            <a:xfrm>
              <a:off x="2082" y="2613"/>
              <a:ext cx="24" cy="24"/>
            </a:xfrm>
            <a:custGeom>
              <a:rect b="b" l="l" r="r" t="t"/>
              <a:pathLst>
                <a:path extrusionOk="0" h="265" w="265">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125"/>
            <p:cNvSpPr/>
            <p:nvPr/>
          </p:nvSpPr>
          <p:spPr>
            <a:xfrm>
              <a:off x="1932" y="2463"/>
              <a:ext cx="24" cy="24"/>
            </a:xfrm>
            <a:custGeom>
              <a:rect b="b" l="l" r="r" t="t"/>
              <a:pathLst>
                <a:path extrusionOk="0" h="265" w="264">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125"/>
            <p:cNvSpPr/>
            <p:nvPr/>
          </p:nvSpPr>
          <p:spPr>
            <a:xfrm>
              <a:off x="1932" y="2613"/>
              <a:ext cx="24" cy="24"/>
            </a:xfrm>
            <a:custGeom>
              <a:rect b="b" l="l" r="r" t="t"/>
              <a:pathLst>
                <a:path extrusionOk="0" h="265" w="264">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125"/>
            <p:cNvSpPr/>
            <p:nvPr/>
          </p:nvSpPr>
          <p:spPr>
            <a:xfrm>
              <a:off x="1995" y="2710"/>
              <a:ext cx="48" cy="19"/>
            </a:xfrm>
            <a:custGeom>
              <a:rect b="b" l="l" r="r" t="t"/>
              <a:pathLst>
                <a:path extrusionOk="0" h="212" w="531">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ocumentclass{article}&#10;\usepackage{amsmath}&#10;\usepackage{color}&#10;\usepackage[dvipsnames]{xcolor}&#10;\definecolor{mypink}{RGB}{206, 15, 105}&#10;\newcommand{\mymath}[1]{&#10; \ensuremath{&#10;  {&#10;   \color{mypink}#1&#10;  }&#10; }&#10;}&#10;&#10;\pagestyle{empty}&#10;\begin{document}&#10;&#10;\mymath{&#10;\text{State} \times \text{Goal} \rightarrow \text{Action}&#10;}&#10;&#10;\end{document}" id="1077" name="Google Shape;1077;p125" title="IguanaTex Bitmap Display"/>
          <p:cNvPicPr preferRelativeResize="0"/>
          <p:nvPr/>
        </p:nvPicPr>
        <p:blipFill rotWithShape="1">
          <a:blip r:embed="rId4">
            <a:alphaModFix/>
          </a:blip>
          <a:srcRect b="0" l="0" r="0" t="0"/>
          <a:stretch/>
        </p:blipFill>
        <p:spPr>
          <a:xfrm>
            <a:off x="897059" y="2308994"/>
            <a:ext cx="2520686" cy="187429"/>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text{Percept} \times \text{Goal} \rightarrow \text{Action}&#10;}&#10;&#10;\end{document}" id="1078" name="Google Shape;1078;p125" title="IguanaTex Bitmap Display"/>
          <p:cNvPicPr preferRelativeResize="0"/>
          <p:nvPr/>
        </p:nvPicPr>
        <p:blipFill rotWithShape="1">
          <a:blip r:embed="rId5">
            <a:alphaModFix/>
          </a:blip>
          <a:srcRect b="0" l="0" r="0" t="0"/>
          <a:stretch/>
        </p:blipFill>
        <p:spPr>
          <a:xfrm>
            <a:off x="897059" y="3239829"/>
            <a:ext cx="2790400" cy="23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Planning Agents</a:t>
            </a:r>
            <a:endParaRPr/>
          </a:p>
        </p:txBody>
      </p:sp>
      <p:sp>
        <p:nvSpPr>
          <p:cNvPr id="1085" name="Google Shape;1085;p126"/>
          <p:cNvSpPr txBox="1"/>
          <p:nvPr>
            <p:ph idx="1" type="body"/>
          </p:nvPr>
        </p:nvSpPr>
        <p:spPr>
          <a:xfrm>
            <a:off x="285751" y="1257301"/>
            <a:ext cx="4457699" cy="3394472"/>
          </a:xfrm>
          <a:prstGeom prst="rect">
            <a:avLst/>
          </a:prstGeom>
          <a:noFill/>
          <a:ln>
            <a:noFill/>
          </a:ln>
        </p:spPr>
        <p:txBody>
          <a:bodyPr anchorCtr="0" anchor="t" bIns="0" lIns="0" spcFirstLastPara="1" rIns="0" wrap="square" tIns="0">
            <a:normAutofit lnSpcReduction="10000"/>
          </a:bodyPr>
          <a:lstStyle/>
          <a:p>
            <a:pPr indent="-287338" lvl="0" marL="287338" rtl="0" algn="l">
              <a:lnSpc>
                <a:spcPct val="90000"/>
              </a:lnSpc>
              <a:spcBef>
                <a:spcPts val="0"/>
              </a:spcBef>
              <a:spcAft>
                <a:spcPts val="0"/>
              </a:spcAft>
              <a:buSzPts val="1800"/>
              <a:buChar char="❖"/>
            </a:pPr>
            <a:r>
              <a:rPr lang="en-US" sz="1800"/>
              <a:t>Planning agents:</a:t>
            </a:r>
            <a:endParaRPr/>
          </a:p>
          <a:p>
            <a:pPr indent="-285750" lvl="1" marL="803275" rtl="0" algn="l">
              <a:lnSpc>
                <a:spcPct val="90000"/>
              </a:lnSpc>
              <a:spcBef>
                <a:spcPts val="600"/>
              </a:spcBef>
              <a:spcAft>
                <a:spcPts val="0"/>
              </a:spcAft>
              <a:buSzPts val="1500"/>
              <a:buChar char="◇"/>
            </a:pPr>
            <a:r>
              <a:rPr lang="en-US" sz="1500"/>
              <a:t>Ask “what if”</a:t>
            </a:r>
            <a:endParaRPr/>
          </a:p>
          <a:p>
            <a:pPr indent="-285750" lvl="1" marL="803275" rtl="0" algn="l">
              <a:lnSpc>
                <a:spcPct val="90000"/>
              </a:lnSpc>
              <a:spcBef>
                <a:spcPts val="600"/>
              </a:spcBef>
              <a:spcAft>
                <a:spcPts val="0"/>
              </a:spcAft>
              <a:buSzPts val="1500"/>
              <a:buChar char="◇"/>
            </a:pPr>
            <a:r>
              <a:rPr lang="en-US" sz="1500"/>
              <a:t>Decisions based on (hypothesized) consequences of actions</a:t>
            </a:r>
            <a:endParaRPr/>
          </a:p>
          <a:p>
            <a:pPr indent="-285750" lvl="1" marL="803275" rtl="0" algn="l">
              <a:lnSpc>
                <a:spcPct val="90000"/>
              </a:lnSpc>
              <a:spcBef>
                <a:spcPts val="600"/>
              </a:spcBef>
              <a:spcAft>
                <a:spcPts val="0"/>
              </a:spcAft>
              <a:buSzPts val="1500"/>
              <a:buChar char="◇"/>
            </a:pPr>
            <a:r>
              <a:rPr lang="en-US" sz="1500"/>
              <a:t>Must have a model of how the world evolves in response to actions</a:t>
            </a:r>
            <a:endParaRPr/>
          </a:p>
          <a:p>
            <a:pPr indent="-285750" lvl="1" marL="803275" rtl="0" algn="l">
              <a:lnSpc>
                <a:spcPct val="90000"/>
              </a:lnSpc>
              <a:spcBef>
                <a:spcPts val="600"/>
              </a:spcBef>
              <a:spcAft>
                <a:spcPts val="0"/>
              </a:spcAft>
              <a:buSzPts val="1500"/>
              <a:buChar char="◇"/>
            </a:pPr>
            <a:r>
              <a:rPr lang="en-US" sz="1500"/>
              <a:t>Must formulate a goal (test)</a:t>
            </a:r>
            <a:endParaRPr/>
          </a:p>
          <a:p>
            <a:pPr indent="-285750" lvl="1" marL="803275" rtl="0" algn="l">
              <a:lnSpc>
                <a:spcPct val="90000"/>
              </a:lnSpc>
              <a:spcBef>
                <a:spcPts val="600"/>
              </a:spcBef>
              <a:spcAft>
                <a:spcPts val="0"/>
              </a:spcAft>
              <a:buSzPts val="1500"/>
              <a:buChar char="◇"/>
            </a:pPr>
            <a:r>
              <a:rPr lang="en-US" sz="1500">
                <a:solidFill>
                  <a:schemeClr val="accent6"/>
                </a:solidFill>
              </a:rPr>
              <a:t>Consider how the world </a:t>
            </a:r>
            <a:r>
              <a:rPr b="1" lang="en-US" sz="1500">
                <a:solidFill>
                  <a:schemeClr val="accent6"/>
                </a:solidFill>
              </a:rPr>
              <a:t>WOULD BE</a:t>
            </a:r>
            <a:endParaRPr/>
          </a:p>
          <a:p>
            <a:pPr indent="-190500" lvl="1" marL="803275" rtl="0" algn="l">
              <a:lnSpc>
                <a:spcPct val="90000"/>
              </a:lnSpc>
              <a:spcBef>
                <a:spcPts val="600"/>
              </a:spcBef>
              <a:spcAft>
                <a:spcPts val="0"/>
              </a:spcAft>
              <a:buSzPts val="1500"/>
              <a:buNone/>
            </a:pPr>
            <a:r>
              <a:t/>
            </a:r>
            <a:endParaRPr sz="1500">
              <a:solidFill>
                <a:srgbClr val="FF0000"/>
              </a:solidFill>
            </a:endParaRPr>
          </a:p>
          <a:p>
            <a:pPr indent="-287338" lvl="0" marL="287338" rtl="0" algn="l">
              <a:lnSpc>
                <a:spcPct val="90000"/>
              </a:lnSpc>
              <a:spcBef>
                <a:spcPts val="1200"/>
              </a:spcBef>
              <a:spcAft>
                <a:spcPts val="0"/>
              </a:spcAft>
              <a:buSzPts val="1800"/>
              <a:buChar char="❖"/>
            </a:pPr>
            <a:r>
              <a:rPr lang="en-US" sz="1800"/>
              <a:t>Optimal vs. complete planning</a:t>
            </a:r>
            <a:endParaRPr/>
          </a:p>
          <a:p>
            <a:pPr indent="-190500" lvl="1" marL="803275" rtl="0" algn="l">
              <a:lnSpc>
                <a:spcPct val="90000"/>
              </a:lnSpc>
              <a:spcBef>
                <a:spcPts val="600"/>
              </a:spcBef>
              <a:spcAft>
                <a:spcPts val="0"/>
              </a:spcAft>
              <a:buSzPts val="1500"/>
              <a:buNone/>
            </a:pPr>
            <a:r>
              <a:t/>
            </a:r>
            <a:endParaRPr sz="1500"/>
          </a:p>
          <a:p>
            <a:pPr indent="-287338" lvl="0" marL="287338" rtl="0" algn="l">
              <a:lnSpc>
                <a:spcPct val="90000"/>
              </a:lnSpc>
              <a:spcBef>
                <a:spcPts val="1200"/>
              </a:spcBef>
              <a:spcAft>
                <a:spcPts val="0"/>
              </a:spcAft>
              <a:buSzPts val="1800"/>
              <a:buChar char="❖"/>
            </a:pPr>
            <a:r>
              <a:rPr lang="en-US" sz="1800"/>
              <a:t>Planning vs. replanning</a:t>
            </a:r>
            <a:endParaRPr sz="1500"/>
          </a:p>
        </p:txBody>
      </p:sp>
      <p:pic>
        <p:nvPicPr>
          <p:cNvPr id="1086" name="Google Shape;1086;p126"/>
          <p:cNvPicPr preferRelativeResize="0"/>
          <p:nvPr/>
        </p:nvPicPr>
        <p:blipFill rotWithShape="1">
          <a:blip r:embed="rId3">
            <a:alphaModFix/>
          </a:blip>
          <a:srcRect b="0" l="0" r="0" t="0"/>
          <a:stretch/>
        </p:blipFill>
        <p:spPr>
          <a:xfrm>
            <a:off x="5174457" y="3101583"/>
            <a:ext cx="3446860" cy="1216819"/>
          </a:xfrm>
          <a:prstGeom prst="rect">
            <a:avLst/>
          </a:prstGeom>
          <a:noFill/>
          <a:ln>
            <a:noFill/>
          </a:ln>
        </p:spPr>
      </p:pic>
      <p:pic>
        <p:nvPicPr>
          <p:cNvPr id="1087" name="Google Shape;1087;p126"/>
          <p:cNvPicPr preferRelativeResize="0"/>
          <p:nvPr/>
        </p:nvPicPr>
        <p:blipFill rotWithShape="1">
          <a:blip r:embed="rId4">
            <a:alphaModFix/>
          </a:blip>
          <a:srcRect b="0" l="0" r="0" t="0"/>
          <a:stretch/>
        </p:blipFill>
        <p:spPr>
          <a:xfrm>
            <a:off x="5194700" y="1347787"/>
            <a:ext cx="3434953" cy="1206104"/>
          </a:xfrm>
          <a:prstGeom prst="rect">
            <a:avLst/>
          </a:prstGeom>
          <a:noFill/>
          <a:ln>
            <a:noFill/>
          </a:ln>
        </p:spPr>
      </p:pic>
      <p:pic>
        <p:nvPicPr>
          <p:cNvPr id="1088" name="Google Shape;1088;p126"/>
          <p:cNvPicPr preferRelativeResize="0"/>
          <p:nvPr/>
        </p:nvPicPr>
        <p:blipFill rotWithShape="1">
          <a:blip r:embed="rId5">
            <a:alphaModFix/>
          </a:blip>
          <a:srcRect b="0" l="0" r="0" t="0"/>
          <a:stretch/>
        </p:blipFill>
        <p:spPr>
          <a:xfrm>
            <a:off x="4859283" y="1310551"/>
            <a:ext cx="3947141" cy="3089999"/>
          </a:xfrm>
          <a:prstGeom prst="rect">
            <a:avLst/>
          </a:prstGeom>
          <a:noFill/>
          <a:ln>
            <a:noFill/>
          </a:ln>
        </p:spPr>
      </p:pic>
      <p:sp>
        <p:nvSpPr>
          <p:cNvPr id="1089" name="Google Shape;1089;p126"/>
          <p:cNvSpPr/>
          <p:nvPr/>
        </p:nvSpPr>
        <p:spPr>
          <a:xfrm>
            <a:off x="410687" y="389869"/>
            <a:ext cx="266700" cy="481013"/>
          </a:xfrm>
          <a:custGeom>
            <a:rect b="b" l="l" r="r" t="t"/>
            <a:pathLst>
              <a:path extrusionOk="0" h="3339" w="1850">
                <a:moveTo>
                  <a:pt x="1793" y="0"/>
                </a:moveTo>
                <a:lnTo>
                  <a:pt x="1810" y="4"/>
                </a:lnTo>
                <a:lnTo>
                  <a:pt x="1827" y="13"/>
                </a:lnTo>
                <a:lnTo>
                  <a:pt x="1840" y="27"/>
                </a:lnTo>
                <a:lnTo>
                  <a:pt x="1847" y="43"/>
                </a:lnTo>
                <a:lnTo>
                  <a:pt x="1850" y="61"/>
                </a:lnTo>
                <a:lnTo>
                  <a:pt x="1850" y="2411"/>
                </a:lnTo>
                <a:lnTo>
                  <a:pt x="1848" y="2428"/>
                </a:lnTo>
                <a:lnTo>
                  <a:pt x="1842" y="2444"/>
                </a:lnTo>
                <a:lnTo>
                  <a:pt x="1831" y="2456"/>
                </a:lnTo>
                <a:lnTo>
                  <a:pt x="1818" y="2465"/>
                </a:lnTo>
                <a:lnTo>
                  <a:pt x="1802" y="2472"/>
                </a:lnTo>
                <a:lnTo>
                  <a:pt x="1786" y="2473"/>
                </a:lnTo>
                <a:lnTo>
                  <a:pt x="1769" y="2470"/>
                </a:lnTo>
                <a:lnTo>
                  <a:pt x="1755" y="2462"/>
                </a:lnTo>
                <a:lnTo>
                  <a:pt x="1262" y="2134"/>
                </a:lnTo>
                <a:lnTo>
                  <a:pt x="798" y="3300"/>
                </a:lnTo>
                <a:lnTo>
                  <a:pt x="790" y="3313"/>
                </a:lnTo>
                <a:lnTo>
                  <a:pt x="780" y="3324"/>
                </a:lnTo>
                <a:lnTo>
                  <a:pt x="769" y="3332"/>
                </a:lnTo>
                <a:lnTo>
                  <a:pt x="755" y="3337"/>
                </a:lnTo>
                <a:lnTo>
                  <a:pt x="741" y="3339"/>
                </a:lnTo>
                <a:lnTo>
                  <a:pt x="721" y="3336"/>
                </a:lnTo>
                <a:lnTo>
                  <a:pt x="351" y="3212"/>
                </a:lnTo>
                <a:lnTo>
                  <a:pt x="336" y="3205"/>
                </a:lnTo>
                <a:lnTo>
                  <a:pt x="324" y="3193"/>
                </a:lnTo>
                <a:lnTo>
                  <a:pt x="315" y="3180"/>
                </a:lnTo>
                <a:lnTo>
                  <a:pt x="309" y="3163"/>
                </a:lnTo>
                <a:lnTo>
                  <a:pt x="309" y="3147"/>
                </a:lnTo>
                <a:lnTo>
                  <a:pt x="314" y="3130"/>
                </a:lnTo>
                <a:lnTo>
                  <a:pt x="773" y="1979"/>
                </a:lnTo>
                <a:lnTo>
                  <a:pt x="62" y="1979"/>
                </a:lnTo>
                <a:lnTo>
                  <a:pt x="44" y="1976"/>
                </a:lnTo>
                <a:lnTo>
                  <a:pt x="28" y="1968"/>
                </a:lnTo>
                <a:lnTo>
                  <a:pt x="15" y="1957"/>
                </a:lnTo>
                <a:lnTo>
                  <a:pt x="6" y="1941"/>
                </a:lnTo>
                <a:lnTo>
                  <a:pt x="0" y="1924"/>
                </a:lnTo>
                <a:lnTo>
                  <a:pt x="2" y="1906"/>
                </a:lnTo>
                <a:lnTo>
                  <a:pt x="7" y="1889"/>
                </a:lnTo>
                <a:lnTo>
                  <a:pt x="17" y="1875"/>
                </a:lnTo>
                <a:lnTo>
                  <a:pt x="1743" y="19"/>
                </a:lnTo>
                <a:lnTo>
                  <a:pt x="1758" y="8"/>
                </a:lnTo>
                <a:lnTo>
                  <a:pt x="1774" y="1"/>
                </a:lnTo>
                <a:lnTo>
                  <a:pt x="179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Today’s lecture</a:t>
            </a:r>
            <a:endParaRPr/>
          </a:p>
        </p:txBody>
      </p:sp>
      <p:sp>
        <p:nvSpPr>
          <p:cNvPr id="830" name="Google Shape;830;p109"/>
          <p:cNvSpPr txBox="1"/>
          <p:nvPr>
            <p:ph idx="1" type="body"/>
          </p:nvPr>
        </p:nvSpPr>
        <p:spPr>
          <a:xfrm>
            <a:off x="304800" y="1047752"/>
            <a:ext cx="7124700" cy="3546873"/>
          </a:xfrm>
          <a:prstGeom prst="rect">
            <a:avLst/>
          </a:prstGeom>
          <a:noFill/>
          <a:ln>
            <a:noFill/>
          </a:ln>
        </p:spPr>
        <p:txBody>
          <a:bodyPr anchorCtr="0" anchor="t" bIns="0" lIns="0" spcFirstLastPara="1" rIns="0" wrap="square" tIns="0">
            <a:normAutofit/>
          </a:bodyPr>
          <a:lstStyle/>
          <a:p>
            <a:pPr indent="-287338" lvl="0" marL="287338" rtl="0" algn="l">
              <a:lnSpc>
                <a:spcPct val="90000"/>
              </a:lnSpc>
              <a:spcBef>
                <a:spcPts val="0"/>
              </a:spcBef>
              <a:spcAft>
                <a:spcPts val="0"/>
              </a:spcAft>
              <a:buSzPts val="2000"/>
              <a:buChar char="❖"/>
            </a:pPr>
            <a:r>
              <a:rPr lang="en-US"/>
              <a:t>Philosophical</a:t>
            </a:r>
            <a:r>
              <a:rPr lang="en-US"/>
              <a:t> discussion on AI</a:t>
            </a:r>
            <a:endParaRPr/>
          </a:p>
          <a:p>
            <a:pPr indent="-300037" lvl="0" marL="287337" rtl="0" algn="l">
              <a:lnSpc>
                <a:spcPct val="90000"/>
              </a:lnSpc>
              <a:spcBef>
                <a:spcPts val="1200"/>
              </a:spcBef>
              <a:spcAft>
                <a:spcPts val="0"/>
              </a:spcAft>
              <a:buSzPts val="2000"/>
              <a:buChar char="❖"/>
            </a:pPr>
            <a:r>
              <a:rPr lang="en-US"/>
              <a:t>Progress in AI</a:t>
            </a:r>
            <a:endParaRPr/>
          </a:p>
          <a:p>
            <a:pPr indent="-300037" lvl="0" marL="287337" rtl="0" algn="l">
              <a:lnSpc>
                <a:spcPct val="90000"/>
              </a:lnSpc>
              <a:spcBef>
                <a:spcPts val="1200"/>
              </a:spcBef>
              <a:spcAft>
                <a:spcPts val="0"/>
              </a:spcAft>
              <a:buSzPts val="2000"/>
              <a:buChar char="❖"/>
            </a:pPr>
            <a:r>
              <a:rPr lang="en-US"/>
              <a:t>The architecture of an intelligent agent</a:t>
            </a:r>
            <a:endParaRPr/>
          </a:p>
          <a:p>
            <a:pPr indent="-287338" lvl="0" marL="287338" rtl="0" algn="l">
              <a:lnSpc>
                <a:spcPct val="90000"/>
              </a:lnSpc>
              <a:spcBef>
                <a:spcPts val="1200"/>
              </a:spcBef>
              <a:spcAft>
                <a:spcPts val="0"/>
              </a:spcAft>
              <a:buSzPts val="2000"/>
              <a:buChar char="❖"/>
            </a:pPr>
            <a:r>
              <a:rPr lang="en-US"/>
              <a:t>Problem-Solving Agents</a:t>
            </a:r>
            <a:endParaRPr/>
          </a:p>
          <a:p>
            <a:pPr indent="-287338" lvl="0" marL="287338" rtl="0" algn="l">
              <a:lnSpc>
                <a:spcPct val="90000"/>
              </a:lnSpc>
              <a:spcBef>
                <a:spcPts val="1200"/>
              </a:spcBef>
              <a:spcAft>
                <a:spcPts val="0"/>
              </a:spcAft>
              <a:buSzPts val="2000"/>
              <a:buChar char="❖"/>
            </a:pPr>
            <a:r>
              <a:rPr lang="en-US"/>
              <a:t>Intro to RL</a:t>
            </a:r>
            <a:endParaRPr/>
          </a:p>
          <a:p>
            <a:pPr indent="0" lvl="0" marL="0" rtl="0" algn="l">
              <a:lnSpc>
                <a:spcPct val="90000"/>
              </a:lnSpc>
              <a:spcBef>
                <a:spcPts val="1200"/>
              </a:spcBef>
              <a:spcAft>
                <a:spcPts val="0"/>
              </a:spcAft>
              <a:buSzPts val="2000"/>
              <a:buNone/>
            </a:pPr>
            <a:r>
              <a:t/>
            </a:r>
            <a:endParaRPr/>
          </a:p>
        </p:txBody>
      </p:sp>
      <p:grpSp>
        <p:nvGrpSpPr>
          <p:cNvPr id="831" name="Google Shape;831;p109"/>
          <p:cNvGrpSpPr/>
          <p:nvPr/>
        </p:nvGrpSpPr>
        <p:grpSpPr>
          <a:xfrm>
            <a:off x="425409" y="397185"/>
            <a:ext cx="428625" cy="481013"/>
            <a:chOff x="1311" y="2016"/>
            <a:chExt cx="270" cy="303"/>
          </a:xfrm>
        </p:grpSpPr>
        <p:sp>
          <p:nvSpPr>
            <p:cNvPr id="832" name="Google Shape;832;p109"/>
            <p:cNvSpPr/>
            <p:nvPr/>
          </p:nvSpPr>
          <p:spPr>
            <a:xfrm>
              <a:off x="1408" y="2016"/>
              <a:ext cx="75" cy="86"/>
            </a:xfrm>
            <a:custGeom>
              <a:rect b="b" l="l" r="r" t="t"/>
              <a:pathLst>
                <a:path extrusionOk="0" h="954" w="832">
                  <a:moveTo>
                    <a:pt x="416" y="0"/>
                  </a:moveTo>
                  <a:lnTo>
                    <a:pt x="467" y="3"/>
                  </a:lnTo>
                  <a:lnTo>
                    <a:pt x="514" y="10"/>
                  </a:lnTo>
                  <a:lnTo>
                    <a:pt x="558" y="22"/>
                  </a:lnTo>
                  <a:lnTo>
                    <a:pt x="600" y="38"/>
                  </a:lnTo>
                  <a:lnTo>
                    <a:pt x="638" y="58"/>
                  </a:lnTo>
                  <a:lnTo>
                    <a:pt x="673" y="83"/>
                  </a:lnTo>
                  <a:lnTo>
                    <a:pt x="705" y="112"/>
                  </a:lnTo>
                  <a:lnTo>
                    <a:pt x="734" y="146"/>
                  </a:lnTo>
                  <a:lnTo>
                    <a:pt x="760" y="182"/>
                  </a:lnTo>
                  <a:lnTo>
                    <a:pt x="781" y="223"/>
                  </a:lnTo>
                  <a:lnTo>
                    <a:pt x="800" y="267"/>
                  </a:lnTo>
                  <a:lnTo>
                    <a:pt x="814" y="314"/>
                  </a:lnTo>
                  <a:lnTo>
                    <a:pt x="824" y="365"/>
                  </a:lnTo>
                  <a:lnTo>
                    <a:pt x="830" y="420"/>
                  </a:lnTo>
                  <a:lnTo>
                    <a:pt x="832" y="477"/>
                  </a:lnTo>
                  <a:lnTo>
                    <a:pt x="830" y="535"/>
                  </a:lnTo>
                  <a:lnTo>
                    <a:pt x="824" y="589"/>
                  </a:lnTo>
                  <a:lnTo>
                    <a:pt x="814" y="640"/>
                  </a:lnTo>
                  <a:lnTo>
                    <a:pt x="800" y="687"/>
                  </a:lnTo>
                  <a:lnTo>
                    <a:pt x="781" y="731"/>
                  </a:lnTo>
                  <a:lnTo>
                    <a:pt x="760" y="772"/>
                  </a:lnTo>
                  <a:lnTo>
                    <a:pt x="734" y="809"/>
                  </a:lnTo>
                  <a:lnTo>
                    <a:pt x="705" y="841"/>
                  </a:lnTo>
                  <a:lnTo>
                    <a:pt x="673" y="870"/>
                  </a:lnTo>
                  <a:lnTo>
                    <a:pt x="638" y="895"/>
                  </a:lnTo>
                  <a:lnTo>
                    <a:pt x="600" y="916"/>
                  </a:lnTo>
                  <a:lnTo>
                    <a:pt x="558" y="933"/>
                  </a:lnTo>
                  <a:lnTo>
                    <a:pt x="514" y="944"/>
                  </a:lnTo>
                  <a:lnTo>
                    <a:pt x="467" y="952"/>
                  </a:lnTo>
                  <a:lnTo>
                    <a:pt x="416" y="954"/>
                  </a:lnTo>
                  <a:lnTo>
                    <a:pt x="366" y="952"/>
                  </a:lnTo>
                  <a:lnTo>
                    <a:pt x="320" y="944"/>
                  </a:lnTo>
                  <a:lnTo>
                    <a:pt x="275" y="933"/>
                  </a:lnTo>
                  <a:lnTo>
                    <a:pt x="234" y="916"/>
                  </a:lnTo>
                  <a:lnTo>
                    <a:pt x="194" y="895"/>
                  </a:lnTo>
                  <a:lnTo>
                    <a:pt x="159" y="870"/>
                  </a:lnTo>
                  <a:lnTo>
                    <a:pt x="127" y="841"/>
                  </a:lnTo>
                  <a:lnTo>
                    <a:pt x="99" y="809"/>
                  </a:lnTo>
                  <a:lnTo>
                    <a:pt x="73" y="772"/>
                  </a:lnTo>
                  <a:lnTo>
                    <a:pt x="51" y="731"/>
                  </a:lnTo>
                  <a:lnTo>
                    <a:pt x="34" y="687"/>
                  </a:lnTo>
                  <a:lnTo>
                    <a:pt x="19" y="640"/>
                  </a:lnTo>
                  <a:lnTo>
                    <a:pt x="9" y="589"/>
                  </a:lnTo>
                  <a:lnTo>
                    <a:pt x="3" y="535"/>
                  </a:lnTo>
                  <a:lnTo>
                    <a:pt x="0" y="477"/>
                  </a:lnTo>
                  <a:lnTo>
                    <a:pt x="3" y="420"/>
                  </a:lnTo>
                  <a:lnTo>
                    <a:pt x="9" y="365"/>
                  </a:lnTo>
                  <a:lnTo>
                    <a:pt x="19" y="314"/>
                  </a:lnTo>
                  <a:lnTo>
                    <a:pt x="34" y="267"/>
                  </a:lnTo>
                  <a:lnTo>
                    <a:pt x="51" y="223"/>
                  </a:lnTo>
                  <a:lnTo>
                    <a:pt x="73" y="182"/>
                  </a:lnTo>
                  <a:lnTo>
                    <a:pt x="99" y="146"/>
                  </a:lnTo>
                  <a:lnTo>
                    <a:pt x="127" y="112"/>
                  </a:lnTo>
                  <a:lnTo>
                    <a:pt x="159" y="83"/>
                  </a:lnTo>
                  <a:lnTo>
                    <a:pt x="194" y="58"/>
                  </a:lnTo>
                  <a:lnTo>
                    <a:pt x="234" y="38"/>
                  </a:lnTo>
                  <a:lnTo>
                    <a:pt x="275" y="22"/>
                  </a:lnTo>
                  <a:lnTo>
                    <a:pt x="320" y="10"/>
                  </a:lnTo>
                  <a:lnTo>
                    <a:pt x="366" y="3"/>
                  </a:lnTo>
                  <a:lnTo>
                    <a:pt x="4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109"/>
            <p:cNvSpPr/>
            <p:nvPr/>
          </p:nvSpPr>
          <p:spPr>
            <a:xfrm>
              <a:off x="1365" y="2254"/>
              <a:ext cx="162" cy="65"/>
            </a:xfrm>
            <a:custGeom>
              <a:rect b="b" l="l" r="r" t="t"/>
              <a:pathLst>
                <a:path extrusionOk="0" h="715" w="1782">
                  <a:moveTo>
                    <a:pt x="0" y="0"/>
                  </a:moveTo>
                  <a:lnTo>
                    <a:pt x="1782" y="0"/>
                  </a:lnTo>
                  <a:lnTo>
                    <a:pt x="1782" y="655"/>
                  </a:lnTo>
                  <a:lnTo>
                    <a:pt x="1779" y="675"/>
                  </a:lnTo>
                  <a:lnTo>
                    <a:pt x="1770" y="690"/>
                  </a:lnTo>
                  <a:lnTo>
                    <a:pt x="1757" y="704"/>
                  </a:lnTo>
                  <a:lnTo>
                    <a:pt x="1741" y="712"/>
                  </a:lnTo>
                  <a:lnTo>
                    <a:pt x="1723" y="715"/>
                  </a:lnTo>
                  <a:lnTo>
                    <a:pt x="59" y="715"/>
                  </a:lnTo>
                  <a:lnTo>
                    <a:pt x="40" y="712"/>
                  </a:lnTo>
                  <a:lnTo>
                    <a:pt x="24" y="704"/>
                  </a:lnTo>
                  <a:lnTo>
                    <a:pt x="11" y="690"/>
                  </a:lnTo>
                  <a:lnTo>
                    <a:pt x="3" y="675"/>
                  </a:lnTo>
                  <a:lnTo>
                    <a:pt x="0" y="655"/>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109"/>
            <p:cNvSpPr/>
            <p:nvPr/>
          </p:nvSpPr>
          <p:spPr>
            <a:xfrm>
              <a:off x="1312" y="2222"/>
              <a:ext cx="267" cy="54"/>
            </a:xfrm>
            <a:custGeom>
              <a:rect b="b" l="l" r="r" t="t"/>
              <a:pathLst>
                <a:path extrusionOk="0" h="596" w="2931">
                  <a:moveTo>
                    <a:pt x="0" y="0"/>
                  </a:moveTo>
                  <a:lnTo>
                    <a:pt x="2931" y="0"/>
                  </a:lnTo>
                  <a:lnTo>
                    <a:pt x="2708" y="559"/>
                  </a:lnTo>
                  <a:lnTo>
                    <a:pt x="2700" y="574"/>
                  </a:lnTo>
                  <a:lnTo>
                    <a:pt x="2686" y="587"/>
                  </a:lnTo>
                  <a:lnTo>
                    <a:pt x="2671" y="594"/>
                  </a:lnTo>
                  <a:lnTo>
                    <a:pt x="2653" y="596"/>
                  </a:lnTo>
                  <a:lnTo>
                    <a:pt x="2475" y="596"/>
                  </a:lnTo>
                  <a:lnTo>
                    <a:pt x="2475" y="299"/>
                  </a:lnTo>
                  <a:lnTo>
                    <a:pt x="2472" y="280"/>
                  </a:lnTo>
                  <a:lnTo>
                    <a:pt x="2463" y="263"/>
                  </a:lnTo>
                  <a:lnTo>
                    <a:pt x="2451" y="251"/>
                  </a:lnTo>
                  <a:lnTo>
                    <a:pt x="2434" y="242"/>
                  </a:lnTo>
                  <a:lnTo>
                    <a:pt x="2416" y="239"/>
                  </a:lnTo>
                  <a:lnTo>
                    <a:pt x="516" y="239"/>
                  </a:lnTo>
                  <a:lnTo>
                    <a:pt x="497" y="242"/>
                  </a:lnTo>
                  <a:lnTo>
                    <a:pt x="480" y="251"/>
                  </a:lnTo>
                  <a:lnTo>
                    <a:pt x="467" y="263"/>
                  </a:lnTo>
                  <a:lnTo>
                    <a:pt x="459" y="280"/>
                  </a:lnTo>
                  <a:lnTo>
                    <a:pt x="455" y="299"/>
                  </a:lnTo>
                  <a:lnTo>
                    <a:pt x="455" y="596"/>
                  </a:lnTo>
                  <a:lnTo>
                    <a:pt x="278" y="596"/>
                  </a:lnTo>
                  <a:lnTo>
                    <a:pt x="261" y="594"/>
                  </a:lnTo>
                  <a:lnTo>
                    <a:pt x="244" y="587"/>
                  </a:lnTo>
                  <a:lnTo>
                    <a:pt x="232" y="574"/>
                  </a:lnTo>
                  <a:lnTo>
                    <a:pt x="222" y="559"/>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109"/>
            <p:cNvSpPr/>
            <p:nvPr/>
          </p:nvSpPr>
          <p:spPr>
            <a:xfrm>
              <a:off x="1354" y="2113"/>
              <a:ext cx="183" cy="65"/>
            </a:xfrm>
            <a:custGeom>
              <a:rect b="b" l="l" r="r" t="t"/>
              <a:pathLst>
                <a:path extrusionOk="0" h="715" w="2020">
                  <a:moveTo>
                    <a:pt x="1010" y="0"/>
                  </a:moveTo>
                  <a:lnTo>
                    <a:pt x="1098" y="0"/>
                  </a:lnTo>
                  <a:lnTo>
                    <a:pt x="1181" y="3"/>
                  </a:lnTo>
                  <a:lnTo>
                    <a:pt x="1260" y="9"/>
                  </a:lnTo>
                  <a:lnTo>
                    <a:pt x="1335" y="15"/>
                  </a:lnTo>
                  <a:lnTo>
                    <a:pt x="1405" y="24"/>
                  </a:lnTo>
                  <a:lnTo>
                    <a:pt x="1471" y="36"/>
                  </a:lnTo>
                  <a:lnTo>
                    <a:pt x="1534" y="50"/>
                  </a:lnTo>
                  <a:lnTo>
                    <a:pt x="1593" y="67"/>
                  </a:lnTo>
                  <a:lnTo>
                    <a:pt x="1647" y="86"/>
                  </a:lnTo>
                  <a:lnTo>
                    <a:pt x="1697" y="108"/>
                  </a:lnTo>
                  <a:lnTo>
                    <a:pt x="1745" y="133"/>
                  </a:lnTo>
                  <a:lnTo>
                    <a:pt x="1788" y="163"/>
                  </a:lnTo>
                  <a:lnTo>
                    <a:pt x="1827" y="194"/>
                  </a:lnTo>
                  <a:lnTo>
                    <a:pt x="1863" y="229"/>
                  </a:lnTo>
                  <a:lnTo>
                    <a:pt x="1894" y="268"/>
                  </a:lnTo>
                  <a:lnTo>
                    <a:pt x="1923" y="310"/>
                  </a:lnTo>
                  <a:lnTo>
                    <a:pt x="1948" y="357"/>
                  </a:lnTo>
                  <a:lnTo>
                    <a:pt x="1969" y="407"/>
                  </a:lnTo>
                  <a:lnTo>
                    <a:pt x="1988" y="461"/>
                  </a:lnTo>
                  <a:lnTo>
                    <a:pt x="2001" y="520"/>
                  </a:lnTo>
                  <a:lnTo>
                    <a:pt x="2013" y="583"/>
                  </a:lnTo>
                  <a:lnTo>
                    <a:pt x="2020" y="650"/>
                  </a:lnTo>
                  <a:lnTo>
                    <a:pt x="2020" y="715"/>
                  </a:lnTo>
                  <a:lnTo>
                    <a:pt x="0" y="715"/>
                  </a:lnTo>
                  <a:lnTo>
                    <a:pt x="0" y="655"/>
                  </a:lnTo>
                  <a:lnTo>
                    <a:pt x="9" y="587"/>
                  </a:lnTo>
                  <a:lnTo>
                    <a:pt x="19" y="523"/>
                  </a:lnTo>
                  <a:lnTo>
                    <a:pt x="34" y="465"/>
                  </a:lnTo>
                  <a:lnTo>
                    <a:pt x="52" y="410"/>
                  </a:lnTo>
                  <a:lnTo>
                    <a:pt x="73" y="359"/>
                  </a:lnTo>
                  <a:lnTo>
                    <a:pt x="98" y="312"/>
                  </a:lnTo>
                  <a:lnTo>
                    <a:pt x="126" y="270"/>
                  </a:lnTo>
                  <a:lnTo>
                    <a:pt x="158" y="230"/>
                  </a:lnTo>
                  <a:lnTo>
                    <a:pt x="194" y="195"/>
                  </a:lnTo>
                  <a:lnTo>
                    <a:pt x="234" y="163"/>
                  </a:lnTo>
                  <a:lnTo>
                    <a:pt x="276" y="134"/>
                  </a:lnTo>
                  <a:lnTo>
                    <a:pt x="324" y="108"/>
                  </a:lnTo>
                  <a:lnTo>
                    <a:pt x="374" y="87"/>
                  </a:lnTo>
                  <a:lnTo>
                    <a:pt x="429" y="67"/>
                  </a:lnTo>
                  <a:lnTo>
                    <a:pt x="488" y="50"/>
                  </a:lnTo>
                  <a:lnTo>
                    <a:pt x="550" y="36"/>
                  </a:lnTo>
                  <a:lnTo>
                    <a:pt x="616" y="24"/>
                  </a:lnTo>
                  <a:lnTo>
                    <a:pt x="687" y="15"/>
                  </a:lnTo>
                  <a:lnTo>
                    <a:pt x="761" y="9"/>
                  </a:lnTo>
                  <a:lnTo>
                    <a:pt x="840" y="3"/>
                  </a:lnTo>
                  <a:lnTo>
                    <a:pt x="923" y="0"/>
                  </a:lnTo>
                  <a:lnTo>
                    <a:pt x="101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109"/>
            <p:cNvSpPr/>
            <p:nvPr/>
          </p:nvSpPr>
          <p:spPr>
            <a:xfrm>
              <a:off x="1311" y="2189"/>
              <a:ext cx="270" cy="22"/>
            </a:xfrm>
            <a:custGeom>
              <a:rect b="b" l="l" r="r" t="t"/>
              <a:pathLst>
                <a:path extrusionOk="0" h="239" w="2970">
                  <a:moveTo>
                    <a:pt x="59" y="0"/>
                  </a:moveTo>
                  <a:lnTo>
                    <a:pt x="2910" y="0"/>
                  </a:lnTo>
                  <a:lnTo>
                    <a:pt x="2929" y="3"/>
                  </a:lnTo>
                  <a:lnTo>
                    <a:pt x="2945" y="12"/>
                  </a:lnTo>
                  <a:lnTo>
                    <a:pt x="2958" y="24"/>
                  </a:lnTo>
                  <a:lnTo>
                    <a:pt x="2967" y="41"/>
                  </a:lnTo>
                  <a:lnTo>
                    <a:pt x="2970" y="60"/>
                  </a:lnTo>
                  <a:lnTo>
                    <a:pt x="2970" y="239"/>
                  </a:lnTo>
                  <a:lnTo>
                    <a:pt x="0" y="239"/>
                  </a:lnTo>
                  <a:lnTo>
                    <a:pt x="0" y="60"/>
                  </a:lnTo>
                  <a:lnTo>
                    <a:pt x="3" y="41"/>
                  </a:lnTo>
                  <a:lnTo>
                    <a:pt x="11" y="24"/>
                  </a:lnTo>
                  <a:lnTo>
                    <a:pt x="25" y="12"/>
                  </a:lnTo>
                  <a:lnTo>
                    <a:pt x="40" y="3"/>
                  </a:lnTo>
                  <a:lnTo>
                    <a:pt x="5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C:\Temp\ketrina\Today.png" id="837" name="Google Shape;837;p109"/>
          <p:cNvPicPr preferRelativeResize="0"/>
          <p:nvPr/>
        </p:nvPicPr>
        <p:blipFill rotWithShape="1">
          <a:blip r:embed="rId3">
            <a:alphaModFix/>
          </a:blip>
          <a:srcRect b="0" l="0" r="0" t="0"/>
          <a:stretch/>
        </p:blipFill>
        <p:spPr>
          <a:xfrm>
            <a:off x="5334000" y="1123950"/>
            <a:ext cx="3037390" cy="3400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7"/>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chemeClr val="lt2"/>
              </a:buClr>
              <a:buSzPts val="4800"/>
              <a:buFont typeface="Calibri"/>
              <a:buNone/>
            </a:pPr>
            <a:r>
              <a:rPr lang="en-US">
                <a:solidFill>
                  <a:schemeClr val="lt2"/>
                </a:solidFill>
              </a:rPr>
              <a:t>Problem-Solving Agents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28"/>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How do we formalize a search problem?</a:t>
            </a:r>
            <a:endParaRPr/>
          </a:p>
        </p:txBody>
      </p:sp>
      <p:pic>
        <p:nvPicPr>
          <p:cNvPr id="1101" name="Google Shape;1101;p128"/>
          <p:cNvPicPr preferRelativeResize="0"/>
          <p:nvPr/>
        </p:nvPicPr>
        <p:blipFill rotWithShape="1">
          <a:blip r:embed="rId3">
            <a:alphaModFix/>
          </a:blip>
          <a:srcRect b="0" l="0" r="0" t="0"/>
          <a:stretch/>
        </p:blipFill>
        <p:spPr>
          <a:xfrm>
            <a:off x="1669054" y="1194263"/>
            <a:ext cx="5805891" cy="3559787"/>
          </a:xfrm>
          <a:prstGeom prst="rect">
            <a:avLst/>
          </a:prstGeom>
          <a:noFill/>
          <a:ln>
            <a:noFill/>
          </a:ln>
        </p:spPr>
      </p:pic>
      <p:sp>
        <p:nvSpPr>
          <p:cNvPr id="1102" name="Google Shape;1102;p128"/>
          <p:cNvSpPr/>
          <p:nvPr/>
        </p:nvSpPr>
        <p:spPr>
          <a:xfrm>
            <a:off x="449188" y="426741"/>
            <a:ext cx="266700" cy="481013"/>
          </a:xfrm>
          <a:custGeom>
            <a:rect b="b" l="l" r="r" t="t"/>
            <a:pathLst>
              <a:path extrusionOk="0" h="3339" w="1850">
                <a:moveTo>
                  <a:pt x="1793" y="0"/>
                </a:moveTo>
                <a:lnTo>
                  <a:pt x="1810" y="4"/>
                </a:lnTo>
                <a:lnTo>
                  <a:pt x="1827" y="13"/>
                </a:lnTo>
                <a:lnTo>
                  <a:pt x="1840" y="27"/>
                </a:lnTo>
                <a:lnTo>
                  <a:pt x="1847" y="43"/>
                </a:lnTo>
                <a:lnTo>
                  <a:pt x="1850" y="61"/>
                </a:lnTo>
                <a:lnTo>
                  <a:pt x="1850" y="2411"/>
                </a:lnTo>
                <a:lnTo>
                  <a:pt x="1848" y="2428"/>
                </a:lnTo>
                <a:lnTo>
                  <a:pt x="1842" y="2444"/>
                </a:lnTo>
                <a:lnTo>
                  <a:pt x="1831" y="2456"/>
                </a:lnTo>
                <a:lnTo>
                  <a:pt x="1818" y="2465"/>
                </a:lnTo>
                <a:lnTo>
                  <a:pt x="1802" y="2472"/>
                </a:lnTo>
                <a:lnTo>
                  <a:pt x="1786" y="2473"/>
                </a:lnTo>
                <a:lnTo>
                  <a:pt x="1769" y="2470"/>
                </a:lnTo>
                <a:lnTo>
                  <a:pt x="1755" y="2462"/>
                </a:lnTo>
                <a:lnTo>
                  <a:pt x="1262" y="2134"/>
                </a:lnTo>
                <a:lnTo>
                  <a:pt x="798" y="3300"/>
                </a:lnTo>
                <a:lnTo>
                  <a:pt x="790" y="3313"/>
                </a:lnTo>
                <a:lnTo>
                  <a:pt x="780" y="3324"/>
                </a:lnTo>
                <a:lnTo>
                  <a:pt x="769" y="3332"/>
                </a:lnTo>
                <a:lnTo>
                  <a:pt x="755" y="3337"/>
                </a:lnTo>
                <a:lnTo>
                  <a:pt x="741" y="3339"/>
                </a:lnTo>
                <a:lnTo>
                  <a:pt x="721" y="3336"/>
                </a:lnTo>
                <a:lnTo>
                  <a:pt x="351" y="3212"/>
                </a:lnTo>
                <a:lnTo>
                  <a:pt x="336" y="3205"/>
                </a:lnTo>
                <a:lnTo>
                  <a:pt x="324" y="3193"/>
                </a:lnTo>
                <a:lnTo>
                  <a:pt x="315" y="3180"/>
                </a:lnTo>
                <a:lnTo>
                  <a:pt x="309" y="3163"/>
                </a:lnTo>
                <a:lnTo>
                  <a:pt x="309" y="3147"/>
                </a:lnTo>
                <a:lnTo>
                  <a:pt x="314" y="3130"/>
                </a:lnTo>
                <a:lnTo>
                  <a:pt x="773" y="1979"/>
                </a:lnTo>
                <a:lnTo>
                  <a:pt x="62" y="1979"/>
                </a:lnTo>
                <a:lnTo>
                  <a:pt x="44" y="1976"/>
                </a:lnTo>
                <a:lnTo>
                  <a:pt x="28" y="1968"/>
                </a:lnTo>
                <a:lnTo>
                  <a:pt x="15" y="1957"/>
                </a:lnTo>
                <a:lnTo>
                  <a:pt x="6" y="1941"/>
                </a:lnTo>
                <a:lnTo>
                  <a:pt x="0" y="1924"/>
                </a:lnTo>
                <a:lnTo>
                  <a:pt x="2" y="1906"/>
                </a:lnTo>
                <a:lnTo>
                  <a:pt x="7" y="1889"/>
                </a:lnTo>
                <a:lnTo>
                  <a:pt x="17" y="1875"/>
                </a:lnTo>
                <a:lnTo>
                  <a:pt x="1743" y="19"/>
                </a:lnTo>
                <a:lnTo>
                  <a:pt x="1758" y="8"/>
                </a:lnTo>
                <a:lnTo>
                  <a:pt x="1774" y="1"/>
                </a:lnTo>
                <a:lnTo>
                  <a:pt x="179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9"/>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Search Problems</a:t>
            </a:r>
            <a:endParaRPr/>
          </a:p>
        </p:txBody>
      </p:sp>
      <p:sp>
        <p:nvSpPr>
          <p:cNvPr id="1109" name="Google Shape;1109;p129"/>
          <p:cNvSpPr txBox="1"/>
          <p:nvPr>
            <p:ph idx="1" type="body"/>
          </p:nvPr>
        </p:nvSpPr>
        <p:spPr>
          <a:xfrm>
            <a:off x="271462" y="1047349"/>
            <a:ext cx="5936833" cy="3657600"/>
          </a:xfrm>
          <a:prstGeom prst="rect">
            <a:avLst/>
          </a:prstGeom>
          <a:noFill/>
          <a:ln>
            <a:noFill/>
          </a:ln>
        </p:spPr>
        <p:txBody>
          <a:bodyPr anchorCtr="0" anchor="t" bIns="0" lIns="0" spcFirstLastPara="1" rIns="0" wrap="square" tIns="0">
            <a:normAutofit fontScale="92500" lnSpcReduction="10000"/>
          </a:bodyPr>
          <a:lstStyle/>
          <a:p>
            <a:pPr indent="-287369" lvl="0" marL="287338" rtl="0" algn="l">
              <a:lnSpc>
                <a:spcPct val="80000"/>
              </a:lnSpc>
              <a:spcBef>
                <a:spcPts val="0"/>
              </a:spcBef>
              <a:spcAft>
                <a:spcPts val="0"/>
              </a:spcAft>
              <a:buSzPct val="100000"/>
              <a:buChar char="❖"/>
            </a:pPr>
            <a:r>
              <a:rPr lang="en-US" sz="2100"/>
              <a:t>A </a:t>
            </a:r>
            <a:r>
              <a:rPr b="1" lang="en-US" sz="2100">
                <a:solidFill>
                  <a:schemeClr val="accent6"/>
                </a:solidFill>
              </a:rPr>
              <a:t>search problem </a:t>
            </a:r>
            <a:r>
              <a:rPr lang="en-US" sz="2100"/>
              <a:t>consists of:</a:t>
            </a:r>
            <a:endParaRPr/>
          </a:p>
          <a:p>
            <a:pPr indent="-180022" lvl="1" marL="803275" rtl="0" algn="l">
              <a:lnSpc>
                <a:spcPct val="80000"/>
              </a:lnSpc>
              <a:spcBef>
                <a:spcPts val="600"/>
              </a:spcBef>
              <a:spcAft>
                <a:spcPts val="0"/>
              </a:spcAft>
              <a:buSzPct val="100000"/>
              <a:buNone/>
            </a:pPr>
            <a:r>
              <a:t/>
            </a:r>
            <a:endParaRPr/>
          </a:p>
          <a:p>
            <a:pPr indent="-285750" lvl="1" marL="803275" rtl="0" algn="l">
              <a:lnSpc>
                <a:spcPct val="80000"/>
              </a:lnSpc>
              <a:spcBef>
                <a:spcPts val="600"/>
              </a:spcBef>
              <a:spcAft>
                <a:spcPts val="0"/>
              </a:spcAft>
              <a:buSzPct val="100000"/>
              <a:buChar char="◇"/>
            </a:pPr>
            <a:r>
              <a:rPr lang="en-US"/>
              <a:t>A </a:t>
            </a:r>
            <a:r>
              <a:rPr b="1" lang="en-US">
                <a:solidFill>
                  <a:schemeClr val="accent6"/>
                </a:solidFill>
              </a:rPr>
              <a:t>state</a:t>
            </a:r>
            <a:r>
              <a:rPr lang="en-US"/>
              <a:t> </a:t>
            </a:r>
            <a:r>
              <a:rPr b="1" lang="en-US">
                <a:solidFill>
                  <a:schemeClr val="accent6"/>
                </a:solidFill>
              </a:rPr>
              <a:t>space</a:t>
            </a:r>
            <a:endParaRPr/>
          </a:p>
          <a:p>
            <a:pPr indent="-180022" lvl="1" marL="803275" rtl="0" algn="l">
              <a:lnSpc>
                <a:spcPct val="80000"/>
              </a:lnSpc>
              <a:spcBef>
                <a:spcPts val="600"/>
              </a:spcBef>
              <a:spcAft>
                <a:spcPts val="0"/>
              </a:spcAft>
              <a:buSzPct val="100000"/>
              <a:buNone/>
            </a:pPr>
            <a:r>
              <a:t/>
            </a:r>
            <a:endParaRPr/>
          </a:p>
          <a:p>
            <a:pPr indent="-180022" lvl="1" marL="803275" rtl="0" algn="l">
              <a:lnSpc>
                <a:spcPct val="80000"/>
              </a:lnSpc>
              <a:spcBef>
                <a:spcPts val="600"/>
              </a:spcBef>
              <a:spcAft>
                <a:spcPts val="0"/>
              </a:spcAft>
              <a:buSzPct val="100000"/>
              <a:buNone/>
            </a:pPr>
            <a:r>
              <a:t/>
            </a:r>
            <a:endParaRPr/>
          </a:p>
          <a:p>
            <a:pPr indent="-285750" lvl="1" marL="803275" rtl="0" algn="l">
              <a:lnSpc>
                <a:spcPct val="80000"/>
              </a:lnSpc>
              <a:spcBef>
                <a:spcPts val="600"/>
              </a:spcBef>
              <a:spcAft>
                <a:spcPts val="0"/>
              </a:spcAft>
              <a:buSzPct val="100000"/>
              <a:buChar char="◇"/>
            </a:pPr>
            <a:r>
              <a:rPr lang="en-US"/>
              <a:t>A </a:t>
            </a:r>
            <a:r>
              <a:rPr b="1" lang="en-US">
                <a:solidFill>
                  <a:schemeClr val="accent6"/>
                </a:solidFill>
              </a:rPr>
              <a:t>successor</a:t>
            </a:r>
            <a:r>
              <a:rPr lang="en-US"/>
              <a:t> function</a:t>
            </a:r>
            <a:endParaRPr/>
          </a:p>
          <a:p>
            <a:pPr indent="-285750" lvl="1" marL="803275" rtl="0" algn="l">
              <a:lnSpc>
                <a:spcPct val="80000"/>
              </a:lnSpc>
              <a:spcBef>
                <a:spcPts val="600"/>
              </a:spcBef>
              <a:spcAft>
                <a:spcPts val="0"/>
              </a:spcAft>
              <a:buSzPct val="100000"/>
              <a:buFont typeface="Noto Sans Symbols"/>
              <a:buNone/>
            </a:pPr>
            <a:r>
              <a:rPr lang="en-US"/>
              <a:t>	(with actions, costs) </a:t>
            </a:r>
            <a:endParaRPr/>
          </a:p>
          <a:p>
            <a:pPr indent="-285750" lvl="1" marL="803275" rtl="0" algn="l">
              <a:lnSpc>
                <a:spcPct val="80000"/>
              </a:lnSpc>
              <a:spcBef>
                <a:spcPts val="600"/>
              </a:spcBef>
              <a:spcAft>
                <a:spcPts val="0"/>
              </a:spcAft>
              <a:buSzPct val="100000"/>
              <a:buFont typeface="Noto Sans Symbols"/>
              <a:buNone/>
            </a:pPr>
            <a:r>
              <a:rPr lang="en-US"/>
              <a:t>      or a set of </a:t>
            </a:r>
            <a:r>
              <a:rPr b="1" lang="en-US">
                <a:solidFill>
                  <a:schemeClr val="accent6"/>
                </a:solidFill>
              </a:rPr>
              <a:t>operators</a:t>
            </a:r>
            <a:endParaRPr/>
          </a:p>
          <a:p>
            <a:pPr indent="-180022" lvl="1" marL="803275" rtl="0" algn="l">
              <a:lnSpc>
                <a:spcPct val="80000"/>
              </a:lnSpc>
              <a:spcBef>
                <a:spcPts val="600"/>
              </a:spcBef>
              <a:spcAft>
                <a:spcPts val="0"/>
              </a:spcAft>
              <a:buSzPct val="100000"/>
              <a:buNone/>
            </a:pPr>
            <a:r>
              <a:t/>
            </a:r>
            <a:endParaRPr/>
          </a:p>
          <a:p>
            <a:pPr indent="-180022" lvl="1" marL="803275" rtl="0" algn="l">
              <a:lnSpc>
                <a:spcPct val="80000"/>
              </a:lnSpc>
              <a:spcBef>
                <a:spcPts val="600"/>
              </a:spcBef>
              <a:spcAft>
                <a:spcPts val="0"/>
              </a:spcAft>
              <a:buSzPct val="100000"/>
              <a:buNone/>
            </a:pPr>
            <a:r>
              <a:t/>
            </a:r>
            <a:endParaRPr/>
          </a:p>
          <a:p>
            <a:pPr indent="-285750" lvl="1" marL="803275" rtl="0" algn="l">
              <a:lnSpc>
                <a:spcPct val="80000"/>
              </a:lnSpc>
              <a:spcBef>
                <a:spcPts val="600"/>
              </a:spcBef>
              <a:spcAft>
                <a:spcPts val="0"/>
              </a:spcAft>
              <a:buSzPct val="100000"/>
              <a:buChar char="◇"/>
            </a:pPr>
            <a:r>
              <a:rPr lang="en-US"/>
              <a:t>A </a:t>
            </a:r>
            <a:r>
              <a:rPr b="1" lang="en-US">
                <a:solidFill>
                  <a:schemeClr val="accent6"/>
                </a:solidFill>
              </a:rPr>
              <a:t>start</a:t>
            </a:r>
            <a:r>
              <a:rPr lang="en-US"/>
              <a:t> </a:t>
            </a:r>
            <a:r>
              <a:rPr b="1" lang="en-US">
                <a:solidFill>
                  <a:schemeClr val="accent6"/>
                </a:solidFill>
              </a:rPr>
              <a:t>state</a:t>
            </a:r>
            <a:r>
              <a:rPr lang="en-US"/>
              <a:t> and a </a:t>
            </a:r>
            <a:r>
              <a:rPr b="1" lang="en-US">
                <a:solidFill>
                  <a:schemeClr val="accent6"/>
                </a:solidFill>
              </a:rPr>
              <a:t>goal</a:t>
            </a:r>
            <a:r>
              <a:rPr lang="en-US"/>
              <a:t> </a:t>
            </a:r>
            <a:r>
              <a:rPr b="1" lang="en-US">
                <a:solidFill>
                  <a:schemeClr val="accent6"/>
                </a:solidFill>
              </a:rPr>
              <a:t>test</a:t>
            </a:r>
            <a:endParaRPr/>
          </a:p>
          <a:p>
            <a:pPr indent="-180022" lvl="1" marL="803275" rtl="0" algn="l">
              <a:lnSpc>
                <a:spcPct val="80000"/>
              </a:lnSpc>
              <a:spcBef>
                <a:spcPts val="600"/>
              </a:spcBef>
              <a:spcAft>
                <a:spcPts val="0"/>
              </a:spcAft>
              <a:buSzPct val="100000"/>
              <a:buNone/>
            </a:pPr>
            <a:r>
              <a:t/>
            </a:r>
            <a:endParaRPr/>
          </a:p>
          <a:p>
            <a:pPr indent="-287369" lvl="0" marL="287338" rtl="0" algn="l">
              <a:lnSpc>
                <a:spcPct val="80000"/>
              </a:lnSpc>
              <a:spcBef>
                <a:spcPts val="1200"/>
              </a:spcBef>
              <a:spcAft>
                <a:spcPts val="0"/>
              </a:spcAft>
              <a:buSzPct val="100000"/>
              <a:buChar char="❖"/>
            </a:pPr>
            <a:r>
              <a:rPr lang="en-US" sz="2100"/>
              <a:t>A </a:t>
            </a:r>
            <a:r>
              <a:rPr b="1" lang="en-US" sz="2100">
                <a:solidFill>
                  <a:schemeClr val="accent6"/>
                </a:solidFill>
              </a:rPr>
              <a:t>solution</a:t>
            </a:r>
            <a:r>
              <a:rPr lang="en-US" sz="2100"/>
              <a:t> is a sequence of actions (a plan) which transforms the start state to a goal state</a:t>
            </a:r>
            <a:endParaRPr/>
          </a:p>
        </p:txBody>
      </p:sp>
      <p:pic>
        <p:nvPicPr>
          <p:cNvPr id="1110" name="Google Shape;1110;p129"/>
          <p:cNvPicPr preferRelativeResize="0"/>
          <p:nvPr/>
        </p:nvPicPr>
        <p:blipFill rotWithShape="1">
          <a:blip r:embed="rId3">
            <a:alphaModFix/>
          </a:blip>
          <a:srcRect b="0" l="0" r="0" t="0"/>
          <a:stretch/>
        </p:blipFill>
        <p:spPr>
          <a:xfrm>
            <a:off x="3014515" y="1507065"/>
            <a:ext cx="420291" cy="426244"/>
          </a:xfrm>
          <a:prstGeom prst="rect">
            <a:avLst/>
          </a:prstGeom>
          <a:noFill/>
          <a:ln>
            <a:noFill/>
          </a:ln>
        </p:spPr>
      </p:pic>
      <p:pic>
        <p:nvPicPr>
          <p:cNvPr id="1111" name="Google Shape;1111;p129"/>
          <p:cNvPicPr preferRelativeResize="0"/>
          <p:nvPr/>
        </p:nvPicPr>
        <p:blipFill rotWithShape="1">
          <a:blip r:embed="rId4">
            <a:alphaModFix/>
          </a:blip>
          <a:srcRect b="0" l="0" r="0" t="0"/>
          <a:stretch/>
        </p:blipFill>
        <p:spPr>
          <a:xfrm>
            <a:off x="4028925" y="1507064"/>
            <a:ext cx="414338" cy="420291"/>
          </a:xfrm>
          <a:prstGeom prst="rect">
            <a:avLst/>
          </a:prstGeom>
          <a:noFill/>
          <a:ln>
            <a:noFill/>
          </a:ln>
        </p:spPr>
      </p:pic>
      <p:pic>
        <p:nvPicPr>
          <p:cNvPr id="1112" name="Google Shape;1112;p129"/>
          <p:cNvPicPr preferRelativeResize="0"/>
          <p:nvPr/>
        </p:nvPicPr>
        <p:blipFill rotWithShape="1">
          <a:blip r:embed="rId5">
            <a:alphaModFix/>
          </a:blip>
          <a:srcRect b="0" l="0" r="0" t="0"/>
          <a:stretch/>
        </p:blipFill>
        <p:spPr>
          <a:xfrm>
            <a:off x="5586267" y="1507064"/>
            <a:ext cx="408385" cy="420291"/>
          </a:xfrm>
          <a:prstGeom prst="rect">
            <a:avLst/>
          </a:prstGeom>
          <a:noFill/>
          <a:ln>
            <a:noFill/>
          </a:ln>
        </p:spPr>
      </p:pic>
      <p:pic>
        <p:nvPicPr>
          <p:cNvPr id="1113" name="Google Shape;1113;p129"/>
          <p:cNvPicPr preferRelativeResize="0"/>
          <p:nvPr/>
        </p:nvPicPr>
        <p:blipFill rotWithShape="1">
          <a:blip r:embed="rId6">
            <a:alphaModFix/>
          </a:blip>
          <a:srcRect b="0" l="0" r="0" t="0"/>
          <a:stretch/>
        </p:blipFill>
        <p:spPr>
          <a:xfrm>
            <a:off x="3528864" y="1507064"/>
            <a:ext cx="414338" cy="420291"/>
          </a:xfrm>
          <a:prstGeom prst="rect">
            <a:avLst/>
          </a:prstGeom>
          <a:noFill/>
          <a:ln>
            <a:noFill/>
          </a:ln>
        </p:spPr>
      </p:pic>
      <p:pic>
        <p:nvPicPr>
          <p:cNvPr id="1114" name="Google Shape;1114;p129"/>
          <p:cNvPicPr preferRelativeResize="0"/>
          <p:nvPr/>
        </p:nvPicPr>
        <p:blipFill rotWithShape="1">
          <a:blip r:embed="rId7">
            <a:alphaModFix/>
          </a:blip>
          <a:srcRect b="0" l="0" r="0" t="0"/>
          <a:stretch/>
        </p:blipFill>
        <p:spPr>
          <a:xfrm>
            <a:off x="5057625" y="1507066"/>
            <a:ext cx="414338" cy="414338"/>
          </a:xfrm>
          <a:prstGeom prst="rect">
            <a:avLst/>
          </a:prstGeom>
          <a:noFill/>
          <a:ln>
            <a:noFill/>
          </a:ln>
        </p:spPr>
      </p:pic>
      <p:pic>
        <p:nvPicPr>
          <p:cNvPr id="1115" name="Google Shape;1115;p129"/>
          <p:cNvPicPr preferRelativeResize="0"/>
          <p:nvPr/>
        </p:nvPicPr>
        <p:blipFill rotWithShape="1">
          <a:blip r:embed="rId8">
            <a:alphaModFix/>
          </a:blip>
          <a:srcRect b="0" l="0" r="0" t="0"/>
          <a:stretch/>
        </p:blipFill>
        <p:spPr>
          <a:xfrm>
            <a:off x="4537323" y="1507064"/>
            <a:ext cx="420290" cy="420291"/>
          </a:xfrm>
          <a:prstGeom prst="rect">
            <a:avLst/>
          </a:prstGeom>
          <a:noFill/>
          <a:ln>
            <a:noFill/>
          </a:ln>
        </p:spPr>
      </p:pic>
      <p:pic>
        <p:nvPicPr>
          <p:cNvPr id="1116" name="Google Shape;1116;p129"/>
          <p:cNvPicPr preferRelativeResize="0"/>
          <p:nvPr/>
        </p:nvPicPr>
        <p:blipFill rotWithShape="1">
          <a:blip r:embed="rId9">
            <a:alphaModFix/>
          </a:blip>
          <a:srcRect b="0" l="0" r="0" t="0"/>
          <a:stretch/>
        </p:blipFill>
        <p:spPr>
          <a:xfrm>
            <a:off x="2500167" y="1507064"/>
            <a:ext cx="408385" cy="420291"/>
          </a:xfrm>
          <a:prstGeom prst="rect">
            <a:avLst/>
          </a:prstGeom>
          <a:noFill/>
          <a:ln>
            <a:noFill/>
          </a:ln>
        </p:spPr>
      </p:pic>
      <p:pic>
        <p:nvPicPr>
          <p:cNvPr id="1117" name="Google Shape;1117;p129"/>
          <p:cNvPicPr preferRelativeResize="0"/>
          <p:nvPr/>
        </p:nvPicPr>
        <p:blipFill rotWithShape="1">
          <a:blip r:embed="rId3">
            <a:alphaModFix/>
          </a:blip>
          <a:srcRect b="0" l="0" r="0" t="0"/>
          <a:stretch/>
        </p:blipFill>
        <p:spPr>
          <a:xfrm>
            <a:off x="3608634" y="2421844"/>
            <a:ext cx="420291" cy="426244"/>
          </a:xfrm>
          <a:prstGeom prst="rect">
            <a:avLst/>
          </a:prstGeom>
          <a:noFill/>
          <a:ln>
            <a:noFill/>
          </a:ln>
        </p:spPr>
      </p:pic>
      <p:pic>
        <p:nvPicPr>
          <p:cNvPr id="1118" name="Google Shape;1118;p129"/>
          <p:cNvPicPr preferRelativeResize="0"/>
          <p:nvPr/>
        </p:nvPicPr>
        <p:blipFill rotWithShape="1">
          <a:blip r:embed="rId6">
            <a:alphaModFix/>
          </a:blip>
          <a:srcRect b="0" l="0" r="0" t="0"/>
          <a:stretch/>
        </p:blipFill>
        <p:spPr>
          <a:xfrm>
            <a:off x="4794497" y="2162288"/>
            <a:ext cx="414338" cy="420290"/>
          </a:xfrm>
          <a:prstGeom prst="rect">
            <a:avLst/>
          </a:prstGeom>
          <a:noFill/>
          <a:ln>
            <a:noFill/>
          </a:ln>
        </p:spPr>
      </p:pic>
      <p:pic>
        <p:nvPicPr>
          <p:cNvPr id="1119" name="Google Shape;1119;p129"/>
          <p:cNvPicPr preferRelativeResize="0"/>
          <p:nvPr/>
        </p:nvPicPr>
        <p:blipFill rotWithShape="1">
          <a:blip r:embed="rId4">
            <a:alphaModFix/>
          </a:blip>
          <a:srcRect b="0" l="0" r="0" t="0"/>
          <a:stretch/>
        </p:blipFill>
        <p:spPr>
          <a:xfrm>
            <a:off x="4808783" y="2733788"/>
            <a:ext cx="414338" cy="420290"/>
          </a:xfrm>
          <a:prstGeom prst="rect">
            <a:avLst/>
          </a:prstGeom>
          <a:noFill/>
          <a:ln>
            <a:noFill/>
          </a:ln>
        </p:spPr>
      </p:pic>
      <p:cxnSp>
        <p:nvCxnSpPr>
          <p:cNvPr id="1120" name="Google Shape;1120;p129"/>
          <p:cNvCxnSpPr/>
          <p:nvPr/>
        </p:nvCxnSpPr>
        <p:spPr>
          <a:xfrm flipH="1" rot="10800000">
            <a:off x="4137271" y="2353978"/>
            <a:ext cx="571500" cy="228600"/>
          </a:xfrm>
          <a:prstGeom prst="straightConnector1">
            <a:avLst/>
          </a:prstGeom>
          <a:noFill/>
          <a:ln cap="flat" cmpd="sng" w="9525">
            <a:solidFill>
              <a:schemeClr val="dk1"/>
            </a:solidFill>
            <a:prstDash val="solid"/>
            <a:round/>
            <a:headEnd len="med" w="med" type="none"/>
            <a:tailEnd len="med" w="med" type="triangle"/>
          </a:ln>
        </p:spPr>
      </p:cxnSp>
      <p:cxnSp>
        <p:nvCxnSpPr>
          <p:cNvPr id="1121" name="Google Shape;1121;p129"/>
          <p:cNvCxnSpPr/>
          <p:nvPr/>
        </p:nvCxnSpPr>
        <p:spPr>
          <a:xfrm>
            <a:off x="4137271" y="2754028"/>
            <a:ext cx="571500" cy="171450"/>
          </a:xfrm>
          <a:prstGeom prst="straightConnector1">
            <a:avLst/>
          </a:prstGeom>
          <a:noFill/>
          <a:ln cap="flat" cmpd="sng" w="9525">
            <a:solidFill>
              <a:schemeClr val="dk1"/>
            </a:solidFill>
            <a:prstDash val="solid"/>
            <a:round/>
            <a:headEnd len="med" w="med" type="none"/>
            <a:tailEnd len="med" w="med" type="triangle"/>
          </a:ln>
        </p:spPr>
      </p:cxnSp>
      <p:sp>
        <p:nvSpPr>
          <p:cNvPr id="1122" name="Google Shape;1122;p129"/>
          <p:cNvSpPr txBox="1"/>
          <p:nvPr/>
        </p:nvSpPr>
        <p:spPr>
          <a:xfrm>
            <a:off x="3965821" y="2068228"/>
            <a:ext cx="742950" cy="276997"/>
          </a:xfrm>
          <a:prstGeom prst="rect">
            <a:avLst/>
          </a:prstGeom>
          <a:noFill/>
          <a:ln>
            <a:noFill/>
          </a:ln>
        </p:spPr>
        <p:txBody>
          <a:bodyPr anchorCtr="0" anchor="t" bIns="34275" lIns="68550" spcFirstLastPara="1" rIns="68550" wrap="square" tIns="34275">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“N”, 1.0</a:t>
            </a:r>
            <a:endParaRPr/>
          </a:p>
        </p:txBody>
      </p:sp>
      <p:sp>
        <p:nvSpPr>
          <p:cNvPr id="1123" name="Google Shape;1123;p129"/>
          <p:cNvSpPr txBox="1"/>
          <p:nvPr/>
        </p:nvSpPr>
        <p:spPr>
          <a:xfrm>
            <a:off x="3965821" y="2982629"/>
            <a:ext cx="857250" cy="276997"/>
          </a:xfrm>
          <a:prstGeom prst="rect">
            <a:avLst/>
          </a:prstGeom>
          <a:noFill/>
          <a:ln>
            <a:noFill/>
          </a:ln>
        </p:spPr>
        <p:txBody>
          <a:bodyPr anchorCtr="0" anchor="t" bIns="34275" lIns="68550" spcFirstLastPara="1" rIns="68550" wrap="square" tIns="34275">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“E”, 1.0</a:t>
            </a:r>
            <a:endParaRPr/>
          </a:p>
        </p:txBody>
      </p:sp>
      <p:grpSp>
        <p:nvGrpSpPr>
          <p:cNvPr id="1124" name="Google Shape;1124;p129"/>
          <p:cNvGrpSpPr/>
          <p:nvPr/>
        </p:nvGrpSpPr>
        <p:grpSpPr>
          <a:xfrm>
            <a:off x="374516" y="438551"/>
            <a:ext cx="479425" cy="479425"/>
            <a:chOff x="148" y="2434"/>
            <a:chExt cx="302" cy="302"/>
          </a:xfrm>
        </p:grpSpPr>
        <p:sp>
          <p:nvSpPr>
            <p:cNvPr id="1125" name="Google Shape;1125;p129"/>
            <p:cNvSpPr/>
            <p:nvPr/>
          </p:nvSpPr>
          <p:spPr>
            <a:xfrm>
              <a:off x="148" y="2434"/>
              <a:ext cx="84" cy="85"/>
            </a:xfrm>
            <a:custGeom>
              <a:rect b="b" l="l" r="r" t="t"/>
              <a:pathLst>
                <a:path extrusionOk="0" h="929" w="928">
                  <a:moveTo>
                    <a:pt x="66" y="0"/>
                  </a:moveTo>
                  <a:lnTo>
                    <a:pt x="862" y="0"/>
                  </a:lnTo>
                  <a:lnTo>
                    <a:pt x="880" y="3"/>
                  </a:lnTo>
                  <a:lnTo>
                    <a:pt x="895" y="9"/>
                  </a:lnTo>
                  <a:lnTo>
                    <a:pt x="909" y="19"/>
                  </a:lnTo>
                  <a:lnTo>
                    <a:pt x="919" y="33"/>
                  </a:lnTo>
                  <a:lnTo>
                    <a:pt x="926" y="48"/>
                  </a:lnTo>
                  <a:lnTo>
                    <a:pt x="928" y="66"/>
                  </a:lnTo>
                  <a:lnTo>
                    <a:pt x="928" y="862"/>
                  </a:lnTo>
                  <a:lnTo>
                    <a:pt x="926" y="880"/>
                  </a:lnTo>
                  <a:lnTo>
                    <a:pt x="919" y="896"/>
                  </a:lnTo>
                  <a:lnTo>
                    <a:pt x="909" y="910"/>
                  </a:lnTo>
                  <a:lnTo>
                    <a:pt x="895" y="920"/>
                  </a:lnTo>
                  <a:lnTo>
                    <a:pt x="880" y="926"/>
                  </a:lnTo>
                  <a:lnTo>
                    <a:pt x="862" y="929"/>
                  </a:lnTo>
                  <a:lnTo>
                    <a:pt x="66" y="929"/>
                  </a:lnTo>
                  <a:lnTo>
                    <a:pt x="48" y="926"/>
                  </a:lnTo>
                  <a:lnTo>
                    <a:pt x="33" y="920"/>
                  </a:lnTo>
                  <a:lnTo>
                    <a:pt x="19" y="910"/>
                  </a:lnTo>
                  <a:lnTo>
                    <a:pt x="9" y="896"/>
                  </a:lnTo>
                  <a:lnTo>
                    <a:pt x="2" y="880"/>
                  </a:lnTo>
                  <a:lnTo>
                    <a:pt x="0" y="862"/>
                  </a:lnTo>
                  <a:lnTo>
                    <a:pt x="0" y="66"/>
                  </a:lnTo>
                  <a:lnTo>
                    <a:pt x="2" y="48"/>
                  </a:lnTo>
                  <a:lnTo>
                    <a:pt x="9" y="33"/>
                  </a:lnTo>
                  <a:lnTo>
                    <a:pt x="19" y="19"/>
                  </a:lnTo>
                  <a:lnTo>
                    <a:pt x="33" y="9"/>
                  </a:lnTo>
                  <a:lnTo>
                    <a:pt x="48"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129"/>
            <p:cNvSpPr/>
            <p:nvPr/>
          </p:nvSpPr>
          <p:spPr>
            <a:xfrm>
              <a:off x="257" y="2434"/>
              <a:ext cx="84" cy="85"/>
            </a:xfrm>
            <a:custGeom>
              <a:rect b="b" l="l" r="r" t="t"/>
              <a:pathLst>
                <a:path extrusionOk="0" h="929" w="929">
                  <a:moveTo>
                    <a:pt x="66" y="0"/>
                  </a:moveTo>
                  <a:lnTo>
                    <a:pt x="862" y="0"/>
                  </a:lnTo>
                  <a:lnTo>
                    <a:pt x="880" y="3"/>
                  </a:lnTo>
                  <a:lnTo>
                    <a:pt x="895" y="9"/>
                  </a:lnTo>
                  <a:lnTo>
                    <a:pt x="909" y="19"/>
                  </a:lnTo>
                  <a:lnTo>
                    <a:pt x="919" y="33"/>
                  </a:lnTo>
                  <a:lnTo>
                    <a:pt x="927" y="48"/>
                  </a:lnTo>
                  <a:lnTo>
                    <a:pt x="929" y="66"/>
                  </a:lnTo>
                  <a:lnTo>
                    <a:pt x="929" y="862"/>
                  </a:lnTo>
                  <a:lnTo>
                    <a:pt x="927" y="880"/>
                  </a:lnTo>
                  <a:lnTo>
                    <a:pt x="919" y="896"/>
                  </a:lnTo>
                  <a:lnTo>
                    <a:pt x="909" y="910"/>
                  </a:lnTo>
                  <a:lnTo>
                    <a:pt x="895" y="920"/>
                  </a:lnTo>
                  <a:lnTo>
                    <a:pt x="880" y="926"/>
                  </a:lnTo>
                  <a:lnTo>
                    <a:pt x="862" y="929"/>
                  </a:lnTo>
                  <a:lnTo>
                    <a:pt x="66" y="929"/>
                  </a:lnTo>
                  <a:lnTo>
                    <a:pt x="49" y="926"/>
                  </a:lnTo>
                  <a:lnTo>
                    <a:pt x="33" y="920"/>
                  </a:lnTo>
                  <a:lnTo>
                    <a:pt x="20" y="910"/>
                  </a:lnTo>
                  <a:lnTo>
                    <a:pt x="9" y="896"/>
                  </a:lnTo>
                  <a:lnTo>
                    <a:pt x="2" y="880"/>
                  </a:lnTo>
                  <a:lnTo>
                    <a:pt x="0" y="862"/>
                  </a:lnTo>
                  <a:lnTo>
                    <a:pt x="0" y="66"/>
                  </a:lnTo>
                  <a:lnTo>
                    <a:pt x="2" y="48"/>
                  </a:lnTo>
                  <a:lnTo>
                    <a:pt x="9" y="33"/>
                  </a:lnTo>
                  <a:lnTo>
                    <a:pt x="20" y="19"/>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129"/>
            <p:cNvSpPr/>
            <p:nvPr/>
          </p:nvSpPr>
          <p:spPr>
            <a:xfrm>
              <a:off x="365" y="2434"/>
              <a:ext cx="85" cy="85"/>
            </a:xfrm>
            <a:custGeom>
              <a:rect b="b" l="l" r="r" t="t"/>
              <a:pathLst>
                <a:path extrusionOk="0" h="929" w="929">
                  <a:moveTo>
                    <a:pt x="66" y="0"/>
                  </a:moveTo>
                  <a:lnTo>
                    <a:pt x="863" y="0"/>
                  </a:lnTo>
                  <a:lnTo>
                    <a:pt x="880" y="3"/>
                  </a:lnTo>
                  <a:lnTo>
                    <a:pt x="896" y="9"/>
                  </a:lnTo>
                  <a:lnTo>
                    <a:pt x="909" y="19"/>
                  </a:lnTo>
                  <a:lnTo>
                    <a:pt x="920" y="33"/>
                  </a:lnTo>
                  <a:lnTo>
                    <a:pt x="927" y="48"/>
                  </a:lnTo>
                  <a:lnTo>
                    <a:pt x="929" y="66"/>
                  </a:lnTo>
                  <a:lnTo>
                    <a:pt x="929" y="862"/>
                  </a:lnTo>
                  <a:lnTo>
                    <a:pt x="927" y="880"/>
                  </a:lnTo>
                  <a:lnTo>
                    <a:pt x="920" y="896"/>
                  </a:lnTo>
                  <a:lnTo>
                    <a:pt x="909" y="910"/>
                  </a:lnTo>
                  <a:lnTo>
                    <a:pt x="896" y="920"/>
                  </a:lnTo>
                  <a:lnTo>
                    <a:pt x="880" y="926"/>
                  </a:lnTo>
                  <a:lnTo>
                    <a:pt x="863" y="929"/>
                  </a:lnTo>
                  <a:lnTo>
                    <a:pt x="66" y="929"/>
                  </a:lnTo>
                  <a:lnTo>
                    <a:pt x="49" y="926"/>
                  </a:lnTo>
                  <a:lnTo>
                    <a:pt x="33" y="920"/>
                  </a:lnTo>
                  <a:lnTo>
                    <a:pt x="20" y="910"/>
                  </a:lnTo>
                  <a:lnTo>
                    <a:pt x="9" y="896"/>
                  </a:lnTo>
                  <a:lnTo>
                    <a:pt x="2" y="880"/>
                  </a:lnTo>
                  <a:lnTo>
                    <a:pt x="0" y="862"/>
                  </a:lnTo>
                  <a:lnTo>
                    <a:pt x="0" y="66"/>
                  </a:lnTo>
                  <a:lnTo>
                    <a:pt x="2" y="48"/>
                  </a:lnTo>
                  <a:lnTo>
                    <a:pt x="9" y="33"/>
                  </a:lnTo>
                  <a:lnTo>
                    <a:pt x="20" y="19"/>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129"/>
            <p:cNvSpPr/>
            <p:nvPr/>
          </p:nvSpPr>
          <p:spPr>
            <a:xfrm>
              <a:off x="148" y="2543"/>
              <a:ext cx="84" cy="84"/>
            </a:xfrm>
            <a:custGeom>
              <a:rect b="b" l="l" r="r" t="t"/>
              <a:pathLst>
                <a:path extrusionOk="0" h="929" w="928">
                  <a:moveTo>
                    <a:pt x="66" y="0"/>
                  </a:moveTo>
                  <a:lnTo>
                    <a:pt x="862" y="0"/>
                  </a:lnTo>
                  <a:lnTo>
                    <a:pt x="880" y="3"/>
                  </a:lnTo>
                  <a:lnTo>
                    <a:pt x="895" y="9"/>
                  </a:lnTo>
                  <a:lnTo>
                    <a:pt x="909" y="20"/>
                  </a:lnTo>
                  <a:lnTo>
                    <a:pt x="919" y="33"/>
                  </a:lnTo>
                  <a:lnTo>
                    <a:pt x="926" y="49"/>
                  </a:lnTo>
                  <a:lnTo>
                    <a:pt x="928" y="66"/>
                  </a:lnTo>
                  <a:lnTo>
                    <a:pt x="928" y="862"/>
                  </a:lnTo>
                  <a:lnTo>
                    <a:pt x="926" y="880"/>
                  </a:lnTo>
                  <a:lnTo>
                    <a:pt x="919" y="897"/>
                  </a:lnTo>
                  <a:lnTo>
                    <a:pt x="909" y="910"/>
                  </a:lnTo>
                  <a:lnTo>
                    <a:pt x="895" y="920"/>
                  </a:lnTo>
                  <a:lnTo>
                    <a:pt x="880" y="927"/>
                  </a:lnTo>
                  <a:lnTo>
                    <a:pt x="862" y="929"/>
                  </a:lnTo>
                  <a:lnTo>
                    <a:pt x="66" y="929"/>
                  </a:lnTo>
                  <a:lnTo>
                    <a:pt x="48" y="927"/>
                  </a:lnTo>
                  <a:lnTo>
                    <a:pt x="33" y="920"/>
                  </a:lnTo>
                  <a:lnTo>
                    <a:pt x="19" y="910"/>
                  </a:lnTo>
                  <a:lnTo>
                    <a:pt x="9" y="897"/>
                  </a:lnTo>
                  <a:lnTo>
                    <a:pt x="2" y="880"/>
                  </a:lnTo>
                  <a:lnTo>
                    <a:pt x="0" y="862"/>
                  </a:lnTo>
                  <a:lnTo>
                    <a:pt x="0" y="66"/>
                  </a:lnTo>
                  <a:lnTo>
                    <a:pt x="2" y="49"/>
                  </a:lnTo>
                  <a:lnTo>
                    <a:pt x="9" y="33"/>
                  </a:lnTo>
                  <a:lnTo>
                    <a:pt x="19" y="20"/>
                  </a:lnTo>
                  <a:lnTo>
                    <a:pt x="33" y="9"/>
                  </a:lnTo>
                  <a:lnTo>
                    <a:pt x="48"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129"/>
            <p:cNvSpPr/>
            <p:nvPr/>
          </p:nvSpPr>
          <p:spPr>
            <a:xfrm>
              <a:off x="257" y="2543"/>
              <a:ext cx="84" cy="84"/>
            </a:xfrm>
            <a:custGeom>
              <a:rect b="b" l="l" r="r" t="t"/>
              <a:pathLst>
                <a:path extrusionOk="0" h="929" w="929">
                  <a:moveTo>
                    <a:pt x="66" y="0"/>
                  </a:moveTo>
                  <a:lnTo>
                    <a:pt x="862" y="0"/>
                  </a:lnTo>
                  <a:lnTo>
                    <a:pt x="880" y="3"/>
                  </a:lnTo>
                  <a:lnTo>
                    <a:pt x="895" y="9"/>
                  </a:lnTo>
                  <a:lnTo>
                    <a:pt x="909" y="20"/>
                  </a:lnTo>
                  <a:lnTo>
                    <a:pt x="919" y="33"/>
                  </a:lnTo>
                  <a:lnTo>
                    <a:pt x="927" y="49"/>
                  </a:lnTo>
                  <a:lnTo>
                    <a:pt x="929" y="66"/>
                  </a:lnTo>
                  <a:lnTo>
                    <a:pt x="929" y="862"/>
                  </a:lnTo>
                  <a:lnTo>
                    <a:pt x="927" y="880"/>
                  </a:lnTo>
                  <a:lnTo>
                    <a:pt x="919" y="897"/>
                  </a:lnTo>
                  <a:lnTo>
                    <a:pt x="909" y="910"/>
                  </a:lnTo>
                  <a:lnTo>
                    <a:pt x="895" y="920"/>
                  </a:lnTo>
                  <a:lnTo>
                    <a:pt x="880" y="927"/>
                  </a:lnTo>
                  <a:lnTo>
                    <a:pt x="862" y="929"/>
                  </a:lnTo>
                  <a:lnTo>
                    <a:pt x="66" y="929"/>
                  </a:lnTo>
                  <a:lnTo>
                    <a:pt x="49" y="927"/>
                  </a:lnTo>
                  <a:lnTo>
                    <a:pt x="33" y="920"/>
                  </a:lnTo>
                  <a:lnTo>
                    <a:pt x="20" y="910"/>
                  </a:lnTo>
                  <a:lnTo>
                    <a:pt x="9" y="897"/>
                  </a:lnTo>
                  <a:lnTo>
                    <a:pt x="2" y="880"/>
                  </a:lnTo>
                  <a:lnTo>
                    <a:pt x="0" y="862"/>
                  </a:lnTo>
                  <a:lnTo>
                    <a:pt x="0" y="66"/>
                  </a:lnTo>
                  <a:lnTo>
                    <a:pt x="2" y="49"/>
                  </a:lnTo>
                  <a:lnTo>
                    <a:pt x="9" y="33"/>
                  </a:lnTo>
                  <a:lnTo>
                    <a:pt x="20" y="20"/>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129"/>
            <p:cNvSpPr/>
            <p:nvPr/>
          </p:nvSpPr>
          <p:spPr>
            <a:xfrm>
              <a:off x="365" y="2543"/>
              <a:ext cx="85" cy="84"/>
            </a:xfrm>
            <a:custGeom>
              <a:rect b="b" l="l" r="r" t="t"/>
              <a:pathLst>
                <a:path extrusionOk="0" h="929" w="929">
                  <a:moveTo>
                    <a:pt x="66" y="0"/>
                  </a:moveTo>
                  <a:lnTo>
                    <a:pt x="863" y="0"/>
                  </a:lnTo>
                  <a:lnTo>
                    <a:pt x="880" y="3"/>
                  </a:lnTo>
                  <a:lnTo>
                    <a:pt x="896" y="9"/>
                  </a:lnTo>
                  <a:lnTo>
                    <a:pt x="909" y="20"/>
                  </a:lnTo>
                  <a:lnTo>
                    <a:pt x="920" y="33"/>
                  </a:lnTo>
                  <a:lnTo>
                    <a:pt x="927" y="49"/>
                  </a:lnTo>
                  <a:lnTo>
                    <a:pt x="929" y="66"/>
                  </a:lnTo>
                  <a:lnTo>
                    <a:pt x="929" y="862"/>
                  </a:lnTo>
                  <a:lnTo>
                    <a:pt x="927" y="880"/>
                  </a:lnTo>
                  <a:lnTo>
                    <a:pt x="920" y="897"/>
                  </a:lnTo>
                  <a:lnTo>
                    <a:pt x="909" y="910"/>
                  </a:lnTo>
                  <a:lnTo>
                    <a:pt x="896" y="920"/>
                  </a:lnTo>
                  <a:lnTo>
                    <a:pt x="880" y="927"/>
                  </a:lnTo>
                  <a:lnTo>
                    <a:pt x="863" y="929"/>
                  </a:lnTo>
                  <a:lnTo>
                    <a:pt x="66" y="929"/>
                  </a:lnTo>
                  <a:lnTo>
                    <a:pt x="49" y="927"/>
                  </a:lnTo>
                  <a:lnTo>
                    <a:pt x="33" y="920"/>
                  </a:lnTo>
                  <a:lnTo>
                    <a:pt x="20" y="910"/>
                  </a:lnTo>
                  <a:lnTo>
                    <a:pt x="9" y="897"/>
                  </a:lnTo>
                  <a:lnTo>
                    <a:pt x="2" y="880"/>
                  </a:lnTo>
                  <a:lnTo>
                    <a:pt x="0" y="862"/>
                  </a:lnTo>
                  <a:lnTo>
                    <a:pt x="0" y="66"/>
                  </a:lnTo>
                  <a:lnTo>
                    <a:pt x="2" y="49"/>
                  </a:lnTo>
                  <a:lnTo>
                    <a:pt x="9" y="33"/>
                  </a:lnTo>
                  <a:lnTo>
                    <a:pt x="20" y="20"/>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129"/>
            <p:cNvSpPr/>
            <p:nvPr/>
          </p:nvSpPr>
          <p:spPr>
            <a:xfrm>
              <a:off x="148" y="2651"/>
              <a:ext cx="84" cy="85"/>
            </a:xfrm>
            <a:custGeom>
              <a:rect b="b" l="l" r="r" t="t"/>
              <a:pathLst>
                <a:path extrusionOk="0" h="929" w="928">
                  <a:moveTo>
                    <a:pt x="66" y="0"/>
                  </a:moveTo>
                  <a:lnTo>
                    <a:pt x="862" y="0"/>
                  </a:lnTo>
                  <a:lnTo>
                    <a:pt x="880" y="3"/>
                  </a:lnTo>
                  <a:lnTo>
                    <a:pt x="895" y="9"/>
                  </a:lnTo>
                  <a:lnTo>
                    <a:pt x="909" y="20"/>
                  </a:lnTo>
                  <a:lnTo>
                    <a:pt x="919" y="33"/>
                  </a:lnTo>
                  <a:lnTo>
                    <a:pt x="926" y="49"/>
                  </a:lnTo>
                  <a:lnTo>
                    <a:pt x="928" y="67"/>
                  </a:lnTo>
                  <a:lnTo>
                    <a:pt x="928" y="863"/>
                  </a:lnTo>
                  <a:lnTo>
                    <a:pt x="926" y="880"/>
                  </a:lnTo>
                  <a:lnTo>
                    <a:pt x="919" y="897"/>
                  </a:lnTo>
                  <a:lnTo>
                    <a:pt x="909" y="910"/>
                  </a:lnTo>
                  <a:lnTo>
                    <a:pt x="895" y="921"/>
                  </a:lnTo>
                  <a:lnTo>
                    <a:pt x="880" y="927"/>
                  </a:lnTo>
                  <a:lnTo>
                    <a:pt x="862" y="929"/>
                  </a:lnTo>
                  <a:lnTo>
                    <a:pt x="66" y="929"/>
                  </a:lnTo>
                  <a:lnTo>
                    <a:pt x="48" y="927"/>
                  </a:lnTo>
                  <a:lnTo>
                    <a:pt x="33" y="921"/>
                  </a:lnTo>
                  <a:lnTo>
                    <a:pt x="19" y="910"/>
                  </a:lnTo>
                  <a:lnTo>
                    <a:pt x="9" y="897"/>
                  </a:lnTo>
                  <a:lnTo>
                    <a:pt x="2" y="880"/>
                  </a:lnTo>
                  <a:lnTo>
                    <a:pt x="0" y="863"/>
                  </a:lnTo>
                  <a:lnTo>
                    <a:pt x="0" y="67"/>
                  </a:lnTo>
                  <a:lnTo>
                    <a:pt x="2" y="49"/>
                  </a:lnTo>
                  <a:lnTo>
                    <a:pt x="9" y="33"/>
                  </a:lnTo>
                  <a:lnTo>
                    <a:pt x="19" y="20"/>
                  </a:lnTo>
                  <a:lnTo>
                    <a:pt x="33" y="9"/>
                  </a:lnTo>
                  <a:lnTo>
                    <a:pt x="48"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129"/>
            <p:cNvSpPr/>
            <p:nvPr/>
          </p:nvSpPr>
          <p:spPr>
            <a:xfrm>
              <a:off x="257" y="2651"/>
              <a:ext cx="84" cy="85"/>
            </a:xfrm>
            <a:custGeom>
              <a:rect b="b" l="l" r="r" t="t"/>
              <a:pathLst>
                <a:path extrusionOk="0" h="929" w="929">
                  <a:moveTo>
                    <a:pt x="66" y="0"/>
                  </a:moveTo>
                  <a:lnTo>
                    <a:pt x="862" y="0"/>
                  </a:lnTo>
                  <a:lnTo>
                    <a:pt x="880" y="3"/>
                  </a:lnTo>
                  <a:lnTo>
                    <a:pt x="895" y="9"/>
                  </a:lnTo>
                  <a:lnTo>
                    <a:pt x="909" y="20"/>
                  </a:lnTo>
                  <a:lnTo>
                    <a:pt x="919" y="33"/>
                  </a:lnTo>
                  <a:lnTo>
                    <a:pt x="927" y="49"/>
                  </a:lnTo>
                  <a:lnTo>
                    <a:pt x="929" y="67"/>
                  </a:lnTo>
                  <a:lnTo>
                    <a:pt x="929" y="863"/>
                  </a:lnTo>
                  <a:lnTo>
                    <a:pt x="927" y="880"/>
                  </a:lnTo>
                  <a:lnTo>
                    <a:pt x="919" y="897"/>
                  </a:lnTo>
                  <a:lnTo>
                    <a:pt x="909" y="910"/>
                  </a:lnTo>
                  <a:lnTo>
                    <a:pt x="895" y="921"/>
                  </a:lnTo>
                  <a:lnTo>
                    <a:pt x="880" y="927"/>
                  </a:lnTo>
                  <a:lnTo>
                    <a:pt x="862" y="929"/>
                  </a:lnTo>
                  <a:lnTo>
                    <a:pt x="66" y="929"/>
                  </a:lnTo>
                  <a:lnTo>
                    <a:pt x="49" y="927"/>
                  </a:lnTo>
                  <a:lnTo>
                    <a:pt x="33" y="921"/>
                  </a:lnTo>
                  <a:lnTo>
                    <a:pt x="20" y="910"/>
                  </a:lnTo>
                  <a:lnTo>
                    <a:pt x="9" y="897"/>
                  </a:lnTo>
                  <a:lnTo>
                    <a:pt x="2" y="880"/>
                  </a:lnTo>
                  <a:lnTo>
                    <a:pt x="0" y="863"/>
                  </a:lnTo>
                  <a:lnTo>
                    <a:pt x="0" y="67"/>
                  </a:lnTo>
                  <a:lnTo>
                    <a:pt x="2" y="49"/>
                  </a:lnTo>
                  <a:lnTo>
                    <a:pt x="9" y="33"/>
                  </a:lnTo>
                  <a:lnTo>
                    <a:pt x="20" y="20"/>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129"/>
            <p:cNvSpPr/>
            <p:nvPr/>
          </p:nvSpPr>
          <p:spPr>
            <a:xfrm>
              <a:off x="365" y="2651"/>
              <a:ext cx="85" cy="85"/>
            </a:xfrm>
            <a:custGeom>
              <a:rect b="b" l="l" r="r" t="t"/>
              <a:pathLst>
                <a:path extrusionOk="0" h="929" w="929">
                  <a:moveTo>
                    <a:pt x="66" y="0"/>
                  </a:moveTo>
                  <a:lnTo>
                    <a:pt x="863" y="0"/>
                  </a:lnTo>
                  <a:lnTo>
                    <a:pt x="880" y="3"/>
                  </a:lnTo>
                  <a:lnTo>
                    <a:pt x="896" y="9"/>
                  </a:lnTo>
                  <a:lnTo>
                    <a:pt x="909" y="20"/>
                  </a:lnTo>
                  <a:lnTo>
                    <a:pt x="920" y="33"/>
                  </a:lnTo>
                  <a:lnTo>
                    <a:pt x="927" y="49"/>
                  </a:lnTo>
                  <a:lnTo>
                    <a:pt x="929" y="67"/>
                  </a:lnTo>
                  <a:lnTo>
                    <a:pt x="929" y="863"/>
                  </a:lnTo>
                  <a:lnTo>
                    <a:pt x="927" y="880"/>
                  </a:lnTo>
                  <a:lnTo>
                    <a:pt x="920" y="897"/>
                  </a:lnTo>
                  <a:lnTo>
                    <a:pt x="909" y="910"/>
                  </a:lnTo>
                  <a:lnTo>
                    <a:pt x="896" y="921"/>
                  </a:lnTo>
                  <a:lnTo>
                    <a:pt x="880" y="927"/>
                  </a:lnTo>
                  <a:lnTo>
                    <a:pt x="863" y="929"/>
                  </a:lnTo>
                  <a:lnTo>
                    <a:pt x="66" y="929"/>
                  </a:lnTo>
                  <a:lnTo>
                    <a:pt x="49" y="927"/>
                  </a:lnTo>
                  <a:lnTo>
                    <a:pt x="33" y="921"/>
                  </a:lnTo>
                  <a:lnTo>
                    <a:pt x="20" y="910"/>
                  </a:lnTo>
                  <a:lnTo>
                    <a:pt x="9" y="897"/>
                  </a:lnTo>
                  <a:lnTo>
                    <a:pt x="2" y="880"/>
                  </a:lnTo>
                  <a:lnTo>
                    <a:pt x="0" y="863"/>
                  </a:lnTo>
                  <a:lnTo>
                    <a:pt x="0" y="67"/>
                  </a:lnTo>
                  <a:lnTo>
                    <a:pt x="2" y="49"/>
                  </a:lnTo>
                  <a:lnTo>
                    <a:pt x="9" y="33"/>
                  </a:lnTo>
                  <a:lnTo>
                    <a:pt x="20" y="20"/>
                  </a:lnTo>
                  <a:lnTo>
                    <a:pt x="33" y="9"/>
                  </a:lnTo>
                  <a:lnTo>
                    <a:pt x="49" y="3"/>
                  </a:lnTo>
                  <a:lnTo>
                    <a:pt x="6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0"/>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139" name="Google Shape;1139;p130"/>
          <p:cNvSpPr txBox="1"/>
          <p:nvPr>
            <p:ph idx="1" type="body"/>
          </p:nvPr>
        </p:nvSpPr>
        <p:spPr>
          <a:xfrm>
            <a:off x="360219" y="1200149"/>
            <a:ext cx="5689260" cy="3391681"/>
          </a:xfrm>
          <a:prstGeom prst="rect">
            <a:avLst/>
          </a:prstGeom>
          <a:noFill/>
          <a:ln>
            <a:noFill/>
          </a:ln>
        </p:spPr>
        <p:txBody>
          <a:bodyPr anchorCtr="0" anchor="t" bIns="0" lIns="0" spcFirstLastPara="1" rIns="0" wrap="square" tIns="0">
            <a:normAutofit fontScale="92500" lnSpcReduction="10000"/>
          </a:bodyPr>
          <a:lstStyle/>
          <a:p>
            <a:pPr indent="-287338" lvl="0" marL="287338" rtl="0" algn="l">
              <a:lnSpc>
                <a:spcPct val="100000"/>
              </a:lnSpc>
              <a:spcBef>
                <a:spcPts val="0"/>
              </a:spcBef>
              <a:spcAft>
                <a:spcPts val="0"/>
              </a:spcAft>
              <a:buSzPct val="100000"/>
              <a:buChar char="❖"/>
            </a:pPr>
            <a:r>
              <a:rPr b="1" lang="en-US"/>
              <a:t>Problem</a:t>
            </a:r>
            <a:r>
              <a:rPr lang="en-US"/>
              <a:t>: Given the Technion’s homepage, find the series of clicks that will get you to the homepage of Intro To AI</a:t>
            </a:r>
            <a:endParaRPr/>
          </a:p>
          <a:p>
            <a:pPr indent="-287369" lvl="1" marL="287338" rtl="0" algn="l">
              <a:lnSpc>
                <a:spcPct val="100000"/>
              </a:lnSpc>
              <a:spcBef>
                <a:spcPts val="1200"/>
              </a:spcBef>
              <a:spcAft>
                <a:spcPts val="0"/>
              </a:spcAft>
              <a:buSzPct val="100000"/>
              <a:buFont typeface="Arimo"/>
              <a:buChar char="◇"/>
            </a:pPr>
            <a:r>
              <a:rPr b="1" lang="en-US" sz="2100"/>
              <a:t>State space: </a:t>
            </a:r>
            <a:r>
              <a:rPr lang="en-US" sz="2100"/>
              <a:t>all URLs</a:t>
            </a:r>
            <a:endParaRPr/>
          </a:p>
          <a:p>
            <a:pPr indent="-287369" lvl="1" marL="287338" rtl="0" algn="l">
              <a:lnSpc>
                <a:spcPct val="100000"/>
              </a:lnSpc>
              <a:spcBef>
                <a:spcPts val="1200"/>
              </a:spcBef>
              <a:spcAft>
                <a:spcPts val="0"/>
              </a:spcAft>
              <a:buSzPct val="100000"/>
              <a:buFont typeface="Arimo"/>
              <a:buChar char="◇"/>
            </a:pPr>
            <a:r>
              <a:rPr b="1" lang="en-US" sz="2100"/>
              <a:t>Successor function: </a:t>
            </a:r>
            <a:r>
              <a:rPr lang="en-US" sz="2100"/>
              <a:t>for each page the set of successors is defined by the links available at that page (cost = 1)</a:t>
            </a:r>
            <a:endParaRPr/>
          </a:p>
          <a:p>
            <a:pPr indent="-287369" lvl="1" marL="287338" rtl="0" algn="l">
              <a:lnSpc>
                <a:spcPct val="100000"/>
              </a:lnSpc>
              <a:spcBef>
                <a:spcPts val="1200"/>
              </a:spcBef>
              <a:spcAft>
                <a:spcPts val="0"/>
              </a:spcAft>
              <a:buSzPct val="100000"/>
              <a:buFont typeface="Arimo"/>
              <a:buChar char="◇"/>
            </a:pPr>
            <a:r>
              <a:rPr b="1" lang="en-US" sz="2100"/>
              <a:t>Start state</a:t>
            </a:r>
            <a:r>
              <a:rPr lang="en-US" sz="2100"/>
              <a:t>: https://www.cs.technion.ac.il/</a:t>
            </a:r>
            <a:endParaRPr/>
          </a:p>
          <a:p>
            <a:pPr indent="-287369" lvl="1" marL="287338" rtl="0" algn="l">
              <a:lnSpc>
                <a:spcPct val="100000"/>
              </a:lnSpc>
              <a:spcBef>
                <a:spcPts val="1200"/>
              </a:spcBef>
              <a:spcAft>
                <a:spcPts val="0"/>
              </a:spcAft>
              <a:buSzPct val="100000"/>
              <a:buFont typeface="Arimo"/>
              <a:buChar char="◇"/>
            </a:pPr>
            <a:r>
              <a:rPr b="1" lang="en-US" sz="2100"/>
              <a:t>Goal state</a:t>
            </a:r>
            <a:r>
              <a:rPr lang="en-US" sz="2100"/>
              <a:t>: https://webcourse.cs.technion.ac.il/236501/</a:t>
            </a:r>
            <a:endParaRPr/>
          </a:p>
        </p:txBody>
      </p:sp>
      <p:pic>
        <p:nvPicPr>
          <p:cNvPr id="1140" name="Google Shape;1140;p130"/>
          <p:cNvPicPr preferRelativeResize="0"/>
          <p:nvPr/>
        </p:nvPicPr>
        <p:blipFill rotWithShape="1">
          <a:blip r:embed="rId3">
            <a:alphaModFix/>
          </a:blip>
          <a:srcRect b="0" l="0" r="0" t="0"/>
          <a:stretch/>
        </p:blipFill>
        <p:spPr>
          <a:xfrm>
            <a:off x="5874304" y="965475"/>
            <a:ext cx="3269695" cy="1490408"/>
          </a:xfrm>
          <a:prstGeom prst="rect">
            <a:avLst/>
          </a:prstGeom>
          <a:noFill/>
          <a:ln>
            <a:noFill/>
          </a:ln>
        </p:spPr>
      </p:pic>
      <p:pic>
        <p:nvPicPr>
          <p:cNvPr id="1141" name="Google Shape;1141;p130"/>
          <p:cNvPicPr preferRelativeResize="0"/>
          <p:nvPr/>
        </p:nvPicPr>
        <p:blipFill rotWithShape="1">
          <a:blip r:embed="rId4">
            <a:alphaModFix/>
          </a:blip>
          <a:srcRect b="0" l="0" r="0" t="0"/>
          <a:stretch/>
        </p:blipFill>
        <p:spPr>
          <a:xfrm>
            <a:off x="5837722" y="3142314"/>
            <a:ext cx="3306277" cy="1490408"/>
          </a:xfrm>
          <a:prstGeom prst="rect">
            <a:avLst/>
          </a:prstGeom>
          <a:noFill/>
          <a:ln>
            <a:noFill/>
          </a:ln>
        </p:spPr>
      </p:pic>
      <p:sp>
        <p:nvSpPr>
          <p:cNvPr id="1142" name="Google Shape;1142;p130"/>
          <p:cNvSpPr/>
          <p:nvPr/>
        </p:nvSpPr>
        <p:spPr>
          <a:xfrm>
            <a:off x="7363326" y="2571750"/>
            <a:ext cx="303196" cy="570564"/>
          </a:xfrm>
          <a:prstGeom prst="downArrow">
            <a:avLst>
              <a:gd fmla="val 50000" name="adj1"/>
              <a:gd fmla="val 50000" name="adj2"/>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43" name="Google Shape;1143;p130"/>
          <p:cNvGrpSpPr/>
          <p:nvPr/>
        </p:nvGrpSpPr>
        <p:grpSpPr>
          <a:xfrm>
            <a:off x="360219" y="551670"/>
            <a:ext cx="481012" cy="333375"/>
            <a:chOff x="4786313" y="1944688"/>
            <a:chExt cx="481012" cy="333375"/>
          </a:xfrm>
        </p:grpSpPr>
        <p:sp>
          <p:nvSpPr>
            <p:cNvPr id="1144" name="Google Shape;1144;p130"/>
            <p:cNvSpPr/>
            <p:nvPr/>
          </p:nvSpPr>
          <p:spPr>
            <a:xfrm>
              <a:off x="4786313" y="1944688"/>
              <a:ext cx="481012" cy="333375"/>
            </a:xfrm>
            <a:custGeom>
              <a:rect b="b" l="l" r="r" t="t"/>
              <a:pathLst>
                <a:path extrusionOk="0" h="2308" w="3336">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130"/>
            <p:cNvSpPr/>
            <p:nvPr/>
          </p:nvSpPr>
          <p:spPr>
            <a:xfrm>
              <a:off x="4918075" y="2035177"/>
              <a:ext cx="66675" cy="100013"/>
            </a:xfrm>
            <a:custGeom>
              <a:rect b="b" l="l" r="r" t="t"/>
              <a:pathLst>
                <a:path extrusionOk="0" h="690" w="459">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130"/>
            <p:cNvSpPr/>
            <p:nvPr/>
          </p:nvSpPr>
          <p:spPr>
            <a:xfrm>
              <a:off x="5068888" y="2035177"/>
              <a:ext cx="65087" cy="100013"/>
            </a:xfrm>
            <a:custGeom>
              <a:rect b="b" l="l" r="r" t="t"/>
              <a:pathLst>
                <a:path extrusionOk="0" h="690" w="459">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130"/>
            <p:cNvSpPr/>
            <p:nvPr/>
          </p:nvSpPr>
          <p:spPr>
            <a:xfrm>
              <a:off x="5002213" y="2011364"/>
              <a:ext cx="49212" cy="149225"/>
            </a:xfrm>
            <a:custGeom>
              <a:rect b="b" l="l" r="r" t="t"/>
              <a:pathLst>
                <a:path extrusionOk="0" h="1036" w="345">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Search Problems Are Models</a:t>
            </a:r>
            <a:endParaRPr/>
          </a:p>
        </p:txBody>
      </p:sp>
      <p:sp>
        <p:nvSpPr>
          <p:cNvPr id="1153" name="Google Shape;1153;p131"/>
          <p:cNvSpPr txBox="1"/>
          <p:nvPr>
            <p:ph idx="1" type="body"/>
          </p:nvPr>
        </p:nvSpPr>
        <p:spPr>
          <a:xfrm>
            <a:off x="360218" y="1200149"/>
            <a:ext cx="3470637" cy="3391681"/>
          </a:xfrm>
          <a:prstGeom prst="rect">
            <a:avLst/>
          </a:prstGeom>
          <a:noFill/>
          <a:ln>
            <a:noFill/>
          </a:ln>
        </p:spPr>
        <p:txBody>
          <a:bodyPr anchorCtr="0" anchor="t" bIns="0" lIns="0" spcFirstLastPara="1" rIns="0" wrap="square" tIns="0">
            <a:normAutofit/>
          </a:bodyPr>
          <a:lstStyle/>
          <a:p>
            <a:pPr indent="-287338" lvl="0" marL="287338" rtl="0" algn="l">
              <a:lnSpc>
                <a:spcPct val="100000"/>
              </a:lnSpc>
              <a:spcBef>
                <a:spcPts val="0"/>
              </a:spcBef>
              <a:spcAft>
                <a:spcPts val="0"/>
              </a:spcAft>
              <a:buSzPts val="2000"/>
              <a:buChar char="❖"/>
            </a:pPr>
            <a:r>
              <a:rPr lang="en-US"/>
              <a:t>Models aren’t perfect</a:t>
            </a:r>
            <a:endParaRPr/>
          </a:p>
          <a:p>
            <a:pPr indent="-285750" lvl="1" marL="803275" rtl="0" algn="l">
              <a:lnSpc>
                <a:spcPct val="80000"/>
              </a:lnSpc>
              <a:spcBef>
                <a:spcPts val="600"/>
              </a:spcBef>
              <a:spcAft>
                <a:spcPts val="0"/>
              </a:spcAft>
              <a:buSzPts val="1800"/>
              <a:buChar char="◇"/>
            </a:pPr>
            <a:r>
              <a:rPr lang="en-US"/>
              <a:t>Too detailed, you can’t solve</a:t>
            </a:r>
            <a:endParaRPr/>
          </a:p>
          <a:p>
            <a:pPr indent="-285750" lvl="1" marL="803275" rtl="0" algn="l">
              <a:lnSpc>
                <a:spcPct val="80000"/>
              </a:lnSpc>
              <a:spcBef>
                <a:spcPts val="600"/>
              </a:spcBef>
              <a:spcAft>
                <a:spcPts val="0"/>
              </a:spcAft>
              <a:buSzPts val="1800"/>
              <a:buChar char="◇"/>
            </a:pPr>
            <a:r>
              <a:rPr lang="en-US"/>
              <a:t>Not detailed enough, doesn’t solve</a:t>
            </a:r>
            <a:endParaRPr/>
          </a:p>
          <a:p>
            <a:pPr indent="-171450" lvl="1" marL="803275" rtl="0" algn="l">
              <a:lnSpc>
                <a:spcPct val="80000"/>
              </a:lnSpc>
              <a:spcBef>
                <a:spcPts val="600"/>
              </a:spcBef>
              <a:spcAft>
                <a:spcPts val="0"/>
              </a:spcAft>
              <a:buSzPts val="1800"/>
              <a:buNone/>
            </a:pPr>
            <a:r>
              <a:t/>
            </a:r>
            <a:endParaRPr/>
          </a:p>
        </p:txBody>
      </p:sp>
      <p:pic>
        <p:nvPicPr>
          <p:cNvPr id="1154" name="Google Shape;1154;p131"/>
          <p:cNvPicPr preferRelativeResize="0"/>
          <p:nvPr/>
        </p:nvPicPr>
        <p:blipFill rotWithShape="1">
          <a:blip r:embed="rId3">
            <a:alphaModFix/>
          </a:blip>
          <a:srcRect b="0" l="0" r="0" t="0"/>
          <a:stretch/>
        </p:blipFill>
        <p:spPr>
          <a:xfrm>
            <a:off x="4230303" y="1752496"/>
            <a:ext cx="4834288" cy="2536345"/>
          </a:xfrm>
          <a:prstGeom prst="rect">
            <a:avLst/>
          </a:prstGeom>
          <a:noFill/>
          <a:ln>
            <a:noFill/>
          </a:ln>
        </p:spPr>
      </p:pic>
      <p:grpSp>
        <p:nvGrpSpPr>
          <p:cNvPr id="1155" name="Google Shape;1155;p131"/>
          <p:cNvGrpSpPr/>
          <p:nvPr/>
        </p:nvGrpSpPr>
        <p:grpSpPr>
          <a:xfrm>
            <a:off x="446706" y="402222"/>
            <a:ext cx="479425" cy="482600"/>
            <a:chOff x="148" y="1178"/>
            <a:chExt cx="302" cy="304"/>
          </a:xfrm>
        </p:grpSpPr>
        <p:sp>
          <p:nvSpPr>
            <p:cNvPr id="1156" name="Google Shape;1156;p131"/>
            <p:cNvSpPr/>
            <p:nvPr/>
          </p:nvSpPr>
          <p:spPr>
            <a:xfrm>
              <a:off x="148" y="1424"/>
              <a:ext cx="104" cy="58"/>
            </a:xfrm>
            <a:custGeom>
              <a:rect b="b" l="l" r="r" t="t"/>
              <a:pathLst>
                <a:path extrusionOk="0" h="641" w="1152">
                  <a:moveTo>
                    <a:pt x="0" y="0"/>
                  </a:moveTo>
                  <a:lnTo>
                    <a:pt x="1088" y="0"/>
                  </a:lnTo>
                  <a:lnTo>
                    <a:pt x="1104" y="3"/>
                  </a:lnTo>
                  <a:lnTo>
                    <a:pt x="1120" y="9"/>
                  </a:lnTo>
                  <a:lnTo>
                    <a:pt x="1134" y="18"/>
                  </a:lnTo>
                  <a:lnTo>
                    <a:pt x="1143" y="32"/>
                  </a:lnTo>
                  <a:lnTo>
                    <a:pt x="1150" y="47"/>
                  </a:lnTo>
                  <a:lnTo>
                    <a:pt x="1152" y="64"/>
                  </a:lnTo>
                  <a:lnTo>
                    <a:pt x="1152" y="641"/>
                  </a:lnTo>
                  <a:lnTo>
                    <a:pt x="320" y="641"/>
                  </a:lnTo>
                  <a:lnTo>
                    <a:pt x="277" y="639"/>
                  </a:lnTo>
                  <a:lnTo>
                    <a:pt x="236" y="630"/>
                  </a:lnTo>
                  <a:lnTo>
                    <a:pt x="195" y="616"/>
                  </a:lnTo>
                  <a:lnTo>
                    <a:pt x="159" y="598"/>
                  </a:lnTo>
                  <a:lnTo>
                    <a:pt x="125" y="575"/>
                  </a:lnTo>
                  <a:lnTo>
                    <a:pt x="94" y="548"/>
                  </a:lnTo>
                  <a:lnTo>
                    <a:pt x="67" y="516"/>
                  </a:lnTo>
                  <a:lnTo>
                    <a:pt x="44" y="483"/>
                  </a:lnTo>
                  <a:lnTo>
                    <a:pt x="25" y="446"/>
                  </a:lnTo>
                  <a:lnTo>
                    <a:pt x="12" y="406"/>
                  </a:lnTo>
                  <a:lnTo>
                    <a:pt x="4" y="365"/>
                  </a:lnTo>
                  <a:lnTo>
                    <a:pt x="0" y="32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31"/>
            <p:cNvSpPr/>
            <p:nvPr/>
          </p:nvSpPr>
          <p:spPr>
            <a:xfrm>
              <a:off x="380" y="1178"/>
              <a:ext cx="70" cy="71"/>
            </a:xfrm>
            <a:custGeom>
              <a:rect b="b" l="l" r="r" t="t"/>
              <a:pathLst>
                <a:path extrusionOk="0" h="771" w="768">
                  <a:moveTo>
                    <a:pt x="0" y="0"/>
                  </a:moveTo>
                  <a:lnTo>
                    <a:pt x="448" y="0"/>
                  </a:lnTo>
                  <a:lnTo>
                    <a:pt x="491" y="3"/>
                  </a:lnTo>
                  <a:lnTo>
                    <a:pt x="533" y="11"/>
                  </a:lnTo>
                  <a:lnTo>
                    <a:pt x="572" y="26"/>
                  </a:lnTo>
                  <a:lnTo>
                    <a:pt x="609" y="45"/>
                  </a:lnTo>
                  <a:lnTo>
                    <a:pt x="644" y="67"/>
                  </a:lnTo>
                  <a:lnTo>
                    <a:pt x="675" y="95"/>
                  </a:lnTo>
                  <a:lnTo>
                    <a:pt x="702" y="125"/>
                  </a:lnTo>
                  <a:lnTo>
                    <a:pt x="725" y="159"/>
                  </a:lnTo>
                  <a:lnTo>
                    <a:pt x="743" y="196"/>
                  </a:lnTo>
                  <a:lnTo>
                    <a:pt x="757" y="236"/>
                  </a:lnTo>
                  <a:lnTo>
                    <a:pt x="765" y="278"/>
                  </a:lnTo>
                  <a:lnTo>
                    <a:pt x="768" y="321"/>
                  </a:lnTo>
                  <a:lnTo>
                    <a:pt x="768" y="771"/>
                  </a:lnTo>
                  <a:lnTo>
                    <a:pt x="64" y="771"/>
                  </a:lnTo>
                  <a:lnTo>
                    <a:pt x="48" y="768"/>
                  </a:lnTo>
                  <a:lnTo>
                    <a:pt x="32" y="761"/>
                  </a:lnTo>
                  <a:lnTo>
                    <a:pt x="20" y="752"/>
                  </a:lnTo>
                  <a:lnTo>
                    <a:pt x="9" y="738"/>
                  </a:lnTo>
                  <a:lnTo>
                    <a:pt x="3" y="724"/>
                  </a:lnTo>
                  <a:lnTo>
                    <a:pt x="0" y="70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131"/>
            <p:cNvSpPr/>
            <p:nvPr/>
          </p:nvSpPr>
          <p:spPr>
            <a:xfrm>
              <a:off x="148" y="1178"/>
              <a:ext cx="302" cy="304"/>
            </a:xfrm>
            <a:custGeom>
              <a:rect b="b" l="l" r="r" t="t"/>
              <a:pathLst>
                <a:path extrusionOk="0" h="3337" w="3327">
                  <a:moveTo>
                    <a:pt x="320" y="0"/>
                  </a:moveTo>
                  <a:lnTo>
                    <a:pt x="768" y="0"/>
                  </a:lnTo>
                  <a:lnTo>
                    <a:pt x="768" y="649"/>
                  </a:lnTo>
                  <a:lnTo>
                    <a:pt x="725" y="660"/>
                  </a:lnTo>
                  <a:lnTo>
                    <a:pt x="686" y="678"/>
                  </a:lnTo>
                  <a:lnTo>
                    <a:pt x="648" y="701"/>
                  </a:lnTo>
                  <a:lnTo>
                    <a:pt x="615" y="728"/>
                  </a:lnTo>
                  <a:lnTo>
                    <a:pt x="585" y="759"/>
                  </a:lnTo>
                  <a:lnTo>
                    <a:pt x="560" y="794"/>
                  </a:lnTo>
                  <a:lnTo>
                    <a:pt x="539" y="832"/>
                  </a:lnTo>
                  <a:lnTo>
                    <a:pt x="525" y="873"/>
                  </a:lnTo>
                  <a:lnTo>
                    <a:pt x="516" y="917"/>
                  </a:lnTo>
                  <a:lnTo>
                    <a:pt x="513" y="963"/>
                  </a:lnTo>
                  <a:lnTo>
                    <a:pt x="515" y="1007"/>
                  </a:lnTo>
                  <a:lnTo>
                    <a:pt x="524" y="1048"/>
                  </a:lnTo>
                  <a:lnTo>
                    <a:pt x="537" y="1088"/>
                  </a:lnTo>
                  <a:lnTo>
                    <a:pt x="556" y="1125"/>
                  </a:lnTo>
                  <a:lnTo>
                    <a:pt x="579" y="1159"/>
                  </a:lnTo>
                  <a:lnTo>
                    <a:pt x="606" y="1190"/>
                  </a:lnTo>
                  <a:lnTo>
                    <a:pt x="637" y="1217"/>
                  </a:lnTo>
                  <a:lnTo>
                    <a:pt x="671" y="1240"/>
                  </a:lnTo>
                  <a:lnTo>
                    <a:pt x="707" y="1258"/>
                  </a:lnTo>
                  <a:lnTo>
                    <a:pt x="747" y="1273"/>
                  </a:lnTo>
                  <a:lnTo>
                    <a:pt x="788" y="1281"/>
                  </a:lnTo>
                  <a:lnTo>
                    <a:pt x="832" y="1284"/>
                  </a:lnTo>
                  <a:lnTo>
                    <a:pt x="875" y="1281"/>
                  </a:lnTo>
                  <a:lnTo>
                    <a:pt x="917" y="1273"/>
                  </a:lnTo>
                  <a:lnTo>
                    <a:pt x="956" y="1258"/>
                  </a:lnTo>
                  <a:lnTo>
                    <a:pt x="994" y="1240"/>
                  </a:lnTo>
                  <a:lnTo>
                    <a:pt x="1028" y="1217"/>
                  </a:lnTo>
                  <a:lnTo>
                    <a:pt x="1058" y="1190"/>
                  </a:lnTo>
                  <a:lnTo>
                    <a:pt x="1085" y="1159"/>
                  </a:lnTo>
                  <a:lnTo>
                    <a:pt x="1109" y="1125"/>
                  </a:lnTo>
                  <a:lnTo>
                    <a:pt x="1126" y="1088"/>
                  </a:lnTo>
                  <a:lnTo>
                    <a:pt x="1141" y="1048"/>
                  </a:lnTo>
                  <a:lnTo>
                    <a:pt x="1149" y="1007"/>
                  </a:lnTo>
                  <a:lnTo>
                    <a:pt x="1152" y="963"/>
                  </a:lnTo>
                  <a:lnTo>
                    <a:pt x="1149" y="917"/>
                  </a:lnTo>
                  <a:lnTo>
                    <a:pt x="1140" y="873"/>
                  </a:lnTo>
                  <a:lnTo>
                    <a:pt x="1124" y="832"/>
                  </a:lnTo>
                  <a:lnTo>
                    <a:pt x="1103" y="794"/>
                  </a:lnTo>
                  <a:lnTo>
                    <a:pt x="1079" y="759"/>
                  </a:lnTo>
                  <a:lnTo>
                    <a:pt x="1050" y="728"/>
                  </a:lnTo>
                  <a:lnTo>
                    <a:pt x="1015" y="701"/>
                  </a:lnTo>
                  <a:lnTo>
                    <a:pt x="979" y="678"/>
                  </a:lnTo>
                  <a:lnTo>
                    <a:pt x="939" y="660"/>
                  </a:lnTo>
                  <a:lnTo>
                    <a:pt x="896" y="649"/>
                  </a:lnTo>
                  <a:lnTo>
                    <a:pt x="896" y="0"/>
                  </a:lnTo>
                  <a:lnTo>
                    <a:pt x="2431" y="0"/>
                  </a:lnTo>
                  <a:lnTo>
                    <a:pt x="2431" y="706"/>
                  </a:lnTo>
                  <a:lnTo>
                    <a:pt x="2435" y="740"/>
                  </a:lnTo>
                  <a:lnTo>
                    <a:pt x="2444" y="774"/>
                  </a:lnTo>
                  <a:lnTo>
                    <a:pt x="2457" y="804"/>
                  </a:lnTo>
                  <a:lnTo>
                    <a:pt x="2477" y="830"/>
                  </a:lnTo>
                  <a:lnTo>
                    <a:pt x="2500" y="854"/>
                  </a:lnTo>
                  <a:lnTo>
                    <a:pt x="2527" y="872"/>
                  </a:lnTo>
                  <a:lnTo>
                    <a:pt x="2557" y="887"/>
                  </a:lnTo>
                  <a:lnTo>
                    <a:pt x="2589" y="895"/>
                  </a:lnTo>
                  <a:lnTo>
                    <a:pt x="2623" y="898"/>
                  </a:lnTo>
                  <a:lnTo>
                    <a:pt x="3327" y="898"/>
                  </a:lnTo>
                  <a:lnTo>
                    <a:pt x="3327" y="3017"/>
                  </a:lnTo>
                  <a:lnTo>
                    <a:pt x="3324" y="3061"/>
                  </a:lnTo>
                  <a:lnTo>
                    <a:pt x="3316" y="3102"/>
                  </a:lnTo>
                  <a:lnTo>
                    <a:pt x="3302" y="3142"/>
                  </a:lnTo>
                  <a:lnTo>
                    <a:pt x="3284" y="3179"/>
                  </a:lnTo>
                  <a:lnTo>
                    <a:pt x="3261" y="3212"/>
                  </a:lnTo>
                  <a:lnTo>
                    <a:pt x="3234" y="3244"/>
                  </a:lnTo>
                  <a:lnTo>
                    <a:pt x="3203" y="3271"/>
                  </a:lnTo>
                  <a:lnTo>
                    <a:pt x="3168" y="3294"/>
                  </a:lnTo>
                  <a:lnTo>
                    <a:pt x="3131" y="3312"/>
                  </a:lnTo>
                  <a:lnTo>
                    <a:pt x="3092" y="3326"/>
                  </a:lnTo>
                  <a:lnTo>
                    <a:pt x="3050" y="3335"/>
                  </a:lnTo>
                  <a:lnTo>
                    <a:pt x="3007" y="3337"/>
                  </a:lnTo>
                  <a:lnTo>
                    <a:pt x="1919" y="3337"/>
                  </a:lnTo>
                  <a:lnTo>
                    <a:pt x="1919" y="2760"/>
                  </a:lnTo>
                  <a:lnTo>
                    <a:pt x="1922" y="2743"/>
                  </a:lnTo>
                  <a:lnTo>
                    <a:pt x="1929" y="2728"/>
                  </a:lnTo>
                  <a:lnTo>
                    <a:pt x="1938" y="2714"/>
                  </a:lnTo>
                  <a:lnTo>
                    <a:pt x="1951" y="2705"/>
                  </a:lnTo>
                  <a:lnTo>
                    <a:pt x="1967" y="2699"/>
                  </a:lnTo>
                  <a:lnTo>
                    <a:pt x="1984" y="2696"/>
                  </a:lnTo>
                  <a:lnTo>
                    <a:pt x="2310" y="2696"/>
                  </a:lnTo>
                  <a:lnTo>
                    <a:pt x="2322" y="2738"/>
                  </a:lnTo>
                  <a:lnTo>
                    <a:pt x="2339" y="2779"/>
                  </a:lnTo>
                  <a:lnTo>
                    <a:pt x="2362" y="2816"/>
                  </a:lnTo>
                  <a:lnTo>
                    <a:pt x="2389" y="2849"/>
                  </a:lnTo>
                  <a:lnTo>
                    <a:pt x="2420" y="2880"/>
                  </a:lnTo>
                  <a:lnTo>
                    <a:pt x="2455" y="2905"/>
                  </a:lnTo>
                  <a:lnTo>
                    <a:pt x="2494" y="2924"/>
                  </a:lnTo>
                  <a:lnTo>
                    <a:pt x="2534" y="2940"/>
                  </a:lnTo>
                  <a:lnTo>
                    <a:pt x="2578" y="2949"/>
                  </a:lnTo>
                  <a:lnTo>
                    <a:pt x="2623" y="2952"/>
                  </a:lnTo>
                  <a:lnTo>
                    <a:pt x="2667" y="2949"/>
                  </a:lnTo>
                  <a:lnTo>
                    <a:pt x="2708" y="2941"/>
                  </a:lnTo>
                  <a:lnTo>
                    <a:pt x="2748" y="2927"/>
                  </a:lnTo>
                  <a:lnTo>
                    <a:pt x="2785" y="2909"/>
                  </a:lnTo>
                  <a:lnTo>
                    <a:pt x="2819" y="2886"/>
                  </a:lnTo>
                  <a:lnTo>
                    <a:pt x="2849" y="2859"/>
                  </a:lnTo>
                  <a:lnTo>
                    <a:pt x="2876" y="2828"/>
                  </a:lnTo>
                  <a:lnTo>
                    <a:pt x="2900" y="2793"/>
                  </a:lnTo>
                  <a:lnTo>
                    <a:pt x="2918" y="2757"/>
                  </a:lnTo>
                  <a:lnTo>
                    <a:pt x="2932" y="2717"/>
                  </a:lnTo>
                  <a:lnTo>
                    <a:pt x="2940" y="2675"/>
                  </a:lnTo>
                  <a:lnTo>
                    <a:pt x="2944" y="2632"/>
                  </a:lnTo>
                  <a:lnTo>
                    <a:pt x="2940" y="2588"/>
                  </a:lnTo>
                  <a:lnTo>
                    <a:pt x="2932" y="2547"/>
                  </a:lnTo>
                  <a:lnTo>
                    <a:pt x="2918" y="2507"/>
                  </a:lnTo>
                  <a:lnTo>
                    <a:pt x="2900" y="2470"/>
                  </a:lnTo>
                  <a:lnTo>
                    <a:pt x="2876" y="2436"/>
                  </a:lnTo>
                  <a:lnTo>
                    <a:pt x="2849" y="2405"/>
                  </a:lnTo>
                  <a:lnTo>
                    <a:pt x="2819" y="2377"/>
                  </a:lnTo>
                  <a:lnTo>
                    <a:pt x="2785" y="2354"/>
                  </a:lnTo>
                  <a:lnTo>
                    <a:pt x="2748" y="2336"/>
                  </a:lnTo>
                  <a:lnTo>
                    <a:pt x="2708" y="2322"/>
                  </a:lnTo>
                  <a:lnTo>
                    <a:pt x="2667" y="2314"/>
                  </a:lnTo>
                  <a:lnTo>
                    <a:pt x="2623" y="2311"/>
                  </a:lnTo>
                  <a:lnTo>
                    <a:pt x="2578" y="2314"/>
                  </a:lnTo>
                  <a:lnTo>
                    <a:pt x="2534" y="2323"/>
                  </a:lnTo>
                  <a:lnTo>
                    <a:pt x="2494" y="2339"/>
                  </a:lnTo>
                  <a:lnTo>
                    <a:pt x="2455" y="2359"/>
                  </a:lnTo>
                  <a:lnTo>
                    <a:pt x="2420" y="2385"/>
                  </a:lnTo>
                  <a:lnTo>
                    <a:pt x="2389" y="2414"/>
                  </a:lnTo>
                  <a:lnTo>
                    <a:pt x="2362" y="2448"/>
                  </a:lnTo>
                  <a:lnTo>
                    <a:pt x="2339" y="2484"/>
                  </a:lnTo>
                  <a:lnTo>
                    <a:pt x="2322" y="2525"/>
                  </a:lnTo>
                  <a:lnTo>
                    <a:pt x="2310" y="2568"/>
                  </a:lnTo>
                  <a:lnTo>
                    <a:pt x="1984" y="2568"/>
                  </a:lnTo>
                  <a:lnTo>
                    <a:pt x="1949" y="2571"/>
                  </a:lnTo>
                  <a:lnTo>
                    <a:pt x="1916" y="2580"/>
                  </a:lnTo>
                  <a:lnTo>
                    <a:pt x="1887" y="2594"/>
                  </a:lnTo>
                  <a:lnTo>
                    <a:pt x="1860" y="2613"/>
                  </a:lnTo>
                  <a:lnTo>
                    <a:pt x="1836" y="2636"/>
                  </a:lnTo>
                  <a:lnTo>
                    <a:pt x="1818" y="2663"/>
                  </a:lnTo>
                  <a:lnTo>
                    <a:pt x="1803" y="2693"/>
                  </a:lnTo>
                  <a:lnTo>
                    <a:pt x="1795" y="2726"/>
                  </a:lnTo>
                  <a:lnTo>
                    <a:pt x="1792" y="2760"/>
                  </a:lnTo>
                  <a:lnTo>
                    <a:pt x="1792" y="3337"/>
                  </a:lnTo>
                  <a:lnTo>
                    <a:pt x="1280" y="3337"/>
                  </a:lnTo>
                  <a:lnTo>
                    <a:pt x="1280" y="2760"/>
                  </a:lnTo>
                  <a:lnTo>
                    <a:pt x="1277" y="2726"/>
                  </a:lnTo>
                  <a:lnTo>
                    <a:pt x="1268" y="2693"/>
                  </a:lnTo>
                  <a:lnTo>
                    <a:pt x="1254" y="2663"/>
                  </a:lnTo>
                  <a:lnTo>
                    <a:pt x="1235" y="2636"/>
                  </a:lnTo>
                  <a:lnTo>
                    <a:pt x="1211" y="2613"/>
                  </a:lnTo>
                  <a:lnTo>
                    <a:pt x="1184" y="2594"/>
                  </a:lnTo>
                  <a:lnTo>
                    <a:pt x="1155" y="2580"/>
                  </a:lnTo>
                  <a:lnTo>
                    <a:pt x="1122" y="2571"/>
                  </a:lnTo>
                  <a:lnTo>
                    <a:pt x="1088" y="2568"/>
                  </a:lnTo>
                  <a:lnTo>
                    <a:pt x="0" y="2568"/>
                  </a:lnTo>
                  <a:lnTo>
                    <a:pt x="0" y="2183"/>
                  </a:lnTo>
                  <a:lnTo>
                    <a:pt x="2367" y="2183"/>
                  </a:lnTo>
                  <a:lnTo>
                    <a:pt x="2402" y="2180"/>
                  </a:lnTo>
                  <a:lnTo>
                    <a:pt x="2435" y="2170"/>
                  </a:lnTo>
                  <a:lnTo>
                    <a:pt x="2465" y="2156"/>
                  </a:lnTo>
                  <a:lnTo>
                    <a:pt x="2492" y="2137"/>
                  </a:lnTo>
                  <a:lnTo>
                    <a:pt x="2514" y="2114"/>
                  </a:lnTo>
                  <a:lnTo>
                    <a:pt x="2533" y="2087"/>
                  </a:lnTo>
                  <a:lnTo>
                    <a:pt x="2548" y="2057"/>
                  </a:lnTo>
                  <a:lnTo>
                    <a:pt x="2556" y="2025"/>
                  </a:lnTo>
                  <a:lnTo>
                    <a:pt x="2559" y="1990"/>
                  </a:lnTo>
                  <a:lnTo>
                    <a:pt x="2559" y="1791"/>
                  </a:lnTo>
                  <a:lnTo>
                    <a:pt x="2602" y="1779"/>
                  </a:lnTo>
                  <a:lnTo>
                    <a:pt x="2642" y="1762"/>
                  </a:lnTo>
                  <a:lnTo>
                    <a:pt x="2679" y="1739"/>
                  </a:lnTo>
                  <a:lnTo>
                    <a:pt x="2712" y="1712"/>
                  </a:lnTo>
                  <a:lnTo>
                    <a:pt x="2742" y="1681"/>
                  </a:lnTo>
                  <a:lnTo>
                    <a:pt x="2767" y="1645"/>
                  </a:lnTo>
                  <a:lnTo>
                    <a:pt x="2788" y="1607"/>
                  </a:lnTo>
                  <a:lnTo>
                    <a:pt x="2803" y="1566"/>
                  </a:lnTo>
                  <a:lnTo>
                    <a:pt x="2812" y="1522"/>
                  </a:lnTo>
                  <a:lnTo>
                    <a:pt x="2815" y="1477"/>
                  </a:lnTo>
                  <a:lnTo>
                    <a:pt x="2812" y="1433"/>
                  </a:lnTo>
                  <a:lnTo>
                    <a:pt x="2804" y="1391"/>
                  </a:lnTo>
                  <a:lnTo>
                    <a:pt x="2790" y="1352"/>
                  </a:lnTo>
                  <a:lnTo>
                    <a:pt x="2771" y="1314"/>
                  </a:lnTo>
                  <a:lnTo>
                    <a:pt x="2749" y="1280"/>
                  </a:lnTo>
                  <a:lnTo>
                    <a:pt x="2722" y="1250"/>
                  </a:lnTo>
                  <a:lnTo>
                    <a:pt x="2691" y="1223"/>
                  </a:lnTo>
                  <a:lnTo>
                    <a:pt x="2656" y="1199"/>
                  </a:lnTo>
                  <a:lnTo>
                    <a:pt x="2620" y="1181"/>
                  </a:lnTo>
                  <a:lnTo>
                    <a:pt x="2581" y="1167"/>
                  </a:lnTo>
                  <a:lnTo>
                    <a:pt x="2539" y="1158"/>
                  </a:lnTo>
                  <a:lnTo>
                    <a:pt x="2496" y="1155"/>
                  </a:lnTo>
                  <a:lnTo>
                    <a:pt x="2452" y="1158"/>
                  </a:lnTo>
                  <a:lnTo>
                    <a:pt x="2411" y="1167"/>
                  </a:lnTo>
                  <a:lnTo>
                    <a:pt x="2371" y="1181"/>
                  </a:lnTo>
                  <a:lnTo>
                    <a:pt x="2334" y="1199"/>
                  </a:lnTo>
                  <a:lnTo>
                    <a:pt x="2300" y="1223"/>
                  </a:lnTo>
                  <a:lnTo>
                    <a:pt x="2270" y="1250"/>
                  </a:lnTo>
                  <a:lnTo>
                    <a:pt x="2243" y="1280"/>
                  </a:lnTo>
                  <a:lnTo>
                    <a:pt x="2219" y="1314"/>
                  </a:lnTo>
                  <a:lnTo>
                    <a:pt x="2200" y="1352"/>
                  </a:lnTo>
                  <a:lnTo>
                    <a:pt x="2187" y="1391"/>
                  </a:lnTo>
                  <a:lnTo>
                    <a:pt x="2178" y="1433"/>
                  </a:lnTo>
                  <a:lnTo>
                    <a:pt x="2175" y="1477"/>
                  </a:lnTo>
                  <a:lnTo>
                    <a:pt x="2178" y="1522"/>
                  </a:lnTo>
                  <a:lnTo>
                    <a:pt x="2188" y="1566"/>
                  </a:lnTo>
                  <a:lnTo>
                    <a:pt x="2203" y="1607"/>
                  </a:lnTo>
                  <a:lnTo>
                    <a:pt x="2224" y="1645"/>
                  </a:lnTo>
                  <a:lnTo>
                    <a:pt x="2249" y="1681"/>
                  </a:lnTo>
                  <a:lnTo>
                    <a:pt x="2278" y="1712"/>
                  </a:lnTo>
                  <a:lnTo>
                    <a:pt x="2312" y="1739"/>
                  </a:lnTo>
                  <a:lnTo>
                    <a:pt x="2348" y="1762"/>
                  </a:lnTo>
                  <a:lnTo>
                    <a:pt x="2389" y="1779"/>
                  </a:lnTo>
                  <a:lnTo>
                    <a:pt x="2431" y="1791"/>
                  </a:lnTo>
                  <a:lnTo>
                    <a:pt x="2431" y="1990"/>
                  </a:lnTo>
                  <a:lnTo>
                    <a:pt x="2429" y="2007"/>
                  </a:lnTo>
                  <a:lnTo>
                    <a:pt x="2423" y="2023"/>
                  </a:lnTo>
                  <a:lnTo>
                    <a:pt x="2413" y="2035"/>
                  </a:lnTo>
                  <a:lnTo>
                    <a:pt x="2399" y="2046"/>
                  </a:lnTo>
                  <a:lnTo>
                    <a:pt x="2385" y="2052"/>
                  </a:lnTo>
                  <a:lnTo>
                    <a:pt x="2367" y="2054"/>
                  </a:lnTo>
                  <a:lnTo>
                    <a:pt x="0" y="2054"/>
                  </a:lnTo>
                  <a:lnTo>
                    <a:pt x="0" y="1669"/>
                  </a:lnTo>
                  <a:lnTo>
                    <a:pt x="1600" y="1669"/>
                  </a:lnTo>
                  <a:lnTo>
                    <a:pt x="1634" y="1666"/>
                  </a:lnTo>
                  <a:lnTo>
                    <a:pt x="1666" y="1657"/>
                  </a:lnTo>
                  <a:lnTo>
                    <a:pt x="1696" y="1643"/>
                  </a:lnTo>
                  <a:lnTo>
                    <a:pt x="1723" y="1623"/>
                  </a:lnTo>
                  <a:lnTo>
                    <a:pt x="1746" y="1600"/>
                  </a:lnTo>
                  <a:lnTo>
                    <a:pt x="1766" y="1573"/>
                  </a:lnTo>
                  <a:lnTo>
                    <a:pt x="1779" y="1543"/>
                  </a:lnTo>
                  <a:lnTo>
                    <a:pt x="1789" y="1511"/>
                  </a:lnTo>
                  <a:lnTo>
                    <a:pt x="1792" y="1477"/>
                  </a:lnTo>
                  <a:lnTo>
                    <a:pt x="1792" y="1021"/>
                  </a:lnTo>
                  <a:lnTo>
                    <a:pt x="1834" y="1009"/>
                  </a:lnTo>
                  <a:lnTo>
                    <a:pt x="1875" y="991"/>
                  </a:lnTo>
                  <a:lnTo>
                    <a:pt x="1911" y="969"/>
                  </a:lnTo>
                  <a:lnTo>
                    <a:pt x="1945" y="942"/>
                  </a:lnTo>
                  <a:lnTo>
                    <a:pt x="1974" y="911"/>
                  </a:lnTo>
                  <a:lnTo>
                    <a:pt x="1999" y="876"/>
                  </a:lnTo>
                  <a:lnTo>
                    <a:pt x="2020" y="837"/>
                  </a:lnTo>
                  <a:lnTo>
                    <a:pt x="2035" y="795"/>
                  </a:lnTo>
                  <a:lnTo>
                    <a:pt x="2045" y="752"/>
                  </a:lnTo>
                  <a:lnTo>
                    <a:pt x="2048" y="706"/>
                  </a:lnTo>
                  <a:lnTo>
                    <a:pt x="2045" y="662"/>
                  </a:lnTo>
                  <a:lnTo>
                    <a:pt x="2036" y="621"/>
                  </a:lnTo>
                  <a:lnTo>
                    <a:pt x="2022" y="581"/>
                  </a:lnTo>
                  <a:lnTo>
                    <a:pt x="2004" y="545"/>
                  </a:lnTo>
                  <a:lnTo>
                    <a:pt x="1980" y="511"/>
                  </a:lnTo>
                  <a:lnTo>
                    <a:pt x="1954" y="479"/>
                  </a:lnTo>
                  <a:lnTo>
                    <a:pt x="1923" y="452"/>
                  </a:lnTo>
                  <a:lnTo>
                    <a:pt x="1889" y="429"/>
                  </a:lnTo>
                  <a:lnTo>
                    <a:pt x="1852" y="411"/>
                  </a:lnTo>
                  <a:lnTo>
                    <a:pt x="1813" y="397"/>
                  </a:lnTo>
                  <a:lnTo>
                    <a:pt x="1771" y="388"/>
                  </a:lnTo>
                  <a:lnTo>
                    <a:pt x="1728" y="386"/>
                  </a:lnTo>
                  <a:lnTo>
                    <a:pt x="1684" y="388"/>
                  </a:lnTo>
                  <a:lnTo>
                    <a:pt x="1643" y="397"/>
                  </a:lnTo>
                  <a:lnTo>
                    <a:pt x="1603" y="411"/>
                  </a:lnTo>
                  <a:lnTo>
                    <a:pt x="1567" y="429"/>
                  </a:lnTo>
                  <a:lnTo>
                    <a:pt x="1533" y="452"/>
                  </a:lnTo>
                  <a:lnTo>
                    <a:pt x="1502" y="479"/>
                  </a:lnTo>
                  <a:lnTo>
                    <a:pt x="1475" y="511"/>
                  </a:lnTo>
                  <a:lnTo>
                    <a:pt x="1452" y="545"/>
                  </a:lnTo>
                  <a:lnTo>
                    <a:pt x="1433" y="581"/>
                  </a:lnTo>
                  <a:lnTo>
                    <a:pt x="1420" y="621"/>
                  </a:lnTo>
                  <a:lnTo>
                    <a:pt x="1410" y="662"/>
                  </a:lnTo>
                  <a:lnTo>
                    <a:pt x="1408" y="706"/>
                  </a:lnTo>
                  <a:lnTo>
                    <a:pt x="1411" y="752"/>
                  </a:lnTo>
                  <a:lnTo>
                    <a:pt x="1421" y="795"/>
                  </a:lnTo>
                  <a:lnTo>
                    <a:pt x="1435" y="837"/>
                  </a:lnTo>
                  <a:lnTo>
                    <a:pt x="1456" y="876"/>
                  </a:lnTo>
                  <a:lnTo>
                    <a:pt x="1481" y="911"/>
                  </a:lnTo>
                  <a:lnTo>
                    <a:pt x="1511" y="942"/>
                  </a:lnTo>
                  <a:lnTo>
                    <a:pt x="1544" y="969"/>
                  </a:lnTo>
                  <a:lnTo>
                    <a:pt x="1581" y="991"/>
                  </a:lnTo>
                  <a:lnTo>
                    <a:pt x="1621" y="1009"/>
                  </a:lnTo>
                  <a:lnTo>
                    <a:pt x="1663" y="1021"/>
                  </a:lnTo>
                  <a:lnTo>
                    <a:pt x="1663" y="1477"/>
                  </a:lnTo>
                  <a:lnTo>
                    <a:pt x="1661" y="1493"/>
                  </a:lnTo>
                  <a:lnTo>
                    <a:pt x="1655" y="1509"/>
                  </a:lnTo>
                  <a:lnTo>
                    <a:pt x="1645" y="1521"/>
                  </a:lnTo>
                  <a:lnTo>
                    <a:pt x="1632" y="1532"/>
                  </a:lnTo>
                  <a:lnTo>
                    <a:pt x="1617" y="1538"/>
                  </a:lnTo>
                  <a:lnTo>
                    <a:pt x="1600" y="1541"/>
                  </a:lnTo>
                  <a:lnTo>
                    <a:pt x="0" y="1541"/>
                  </a:lnTo>
                  <a:lnTo>
                    <a:pt x="0" y="321"/>
                  </a:lnTo>
                  <a:lnTo>
                    <a:pt x="4" y="278"/>
                  </a:lnTo>
                  <a:lnTo>
                    <a:pt x="12" y="236"/>
                  </a:lnTo>
                  <a:lnTo>
                    <a:pt x="25" y="196"/>
                  </a:lnTo>
                  <a:lnTo>
                    <a:pt x="44" y="159"/>
                  </a:lnTo>
                  <a:lnTo>
                    <a:pt x="67" y="125"/>
                  </a:lnTo>
                  <a:lnTo>
                    <a:pt x="94" y="95"/>
                  </a:lnTo>
                  <a:lnTo>
                    <a:pt x="125" y="67"/>
                  </a:lnTo>
                  <a:lnTo>
                    <a:pt x="159" y="45"/>
                  </a:lnTo>
                  <a:lnTo>
                    <a:pt x="195" y="26"/>
                  </a:lnTo>
                  <a:lnTo>
                    <a:pt x="236" y="11"/>
                  </a:lnTo>
                  <a:lnTo>
                    <a:pt x="277" y="3"/>
                  </a:lnTo>
                  <a:lnTo>
                    <a:pt x="32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2"/>
          <p:cNvSpPr/>
          <p:nvPr/>
        </p:nvSpPr>
        <p:spPr>
          <a:xfrm>
            <a:off x="914400" y="2503769"/>
            <a:ext cx="7372350" cy="2286000"/>
          </a:xfrm>
          <a:prstGeom prst="roundRect">
            <a:avLst>
              <a:gd fmla="val 16667" name="adj"/>
            </a:avLst>
          </a:prstGeom>
          <a:solidFill>
            <a:srgbClr val="D5DFFF">
              <a:alpha val="58823"/>
            </a:srgbClr>
          </a:solidFill>
          <a:ln cap="flat" cmpd="sng" w="25400">
            <a:solidFill>
              <a:srgbClr val="79746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5" name="Google Shape;1165;p132"/>
          <p:cNvSpPr/>
          <p:nvPr/>
        </p:nvSpPr>
        <p:spPr>
          <a:xfrm>
            <a:off x="914402" y="954884"/>
            <a:ext cx="7372351" cy="1502569"/>
          </a:xfrm>
          <a:prstGeom prst="roundRect">
            <a:avLst>
              <a:gd fmla="val 16667" name="adj"/>
            </a:avLst>
          </a:prstGeom>
          <a:solidFill>
            <a:srgbClr val="D5DFFF">
              <a:alpha val="58823"/>
            </a:srgbClr>
          </a:solidFill>
          <a:ln cap="flat" cmpd="sng" w="25400">
            <a:solidFill>
              <a:srgbClr val="79746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6" name="Google Shape;1166;p13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What’s in a State Space?</a:t>
            </a:r>
            <a:endParaRPr/>
          </a:p>
        </p:txBody>
      </p:sp>
      <p:sp>
        <p:nvSpPr>
          <p:cNvPr id="1167" name="Google Shape;1167;p132"/>
          <p:cNvSpPr txBox="1"/>
          <p:nvPr>
            <p:ph idx="1" type="body"/>
          </p:nvPr>
        </p:nvSpPr>
        <p:spPr>
          <a:xfrm>
            <a:off x="1200150" y="2939538"/>
            <a:ext cx="3028950" cy="1809750"/>
          </a:xfrm>
          <a:prstGeom prst="rect">
            <a:avLst/>
          </a:prstGeom>
          <a:noFill/>
          <a:ln>
            <a:noFill/>
          </a:ln>
        </p:spPr>
        <p:txBody>
          <a:bodyPr anchorCtr="0" anchor="t" bIns="0" lIns="0" spcFirstLastPara="1" rIns="0" wrap="square" tIns="0">
            <a:normAutofit/>
          </a:bodyPr>
          <a:lstStyle/>
          <a:p>
            <a:pPr indent="-287338" lvl="0" marL="287338" rtl="0" algn="l">
              <a:lnSpc>
                <a:spcPct val="100000"/>
              </a:lnSpc>
              <a:spcBef>
                <a:spcPts val="0"/>
              </a:spcBef>
              <a:spcAft>
                <a:spcPts val="0"/>
              </a:spcAft>
              <a:buSzPts val="1800"/>
              <a:buChar char="❖"/>
            </a:pPr>
            <a:r>
              <a:rPr lang="en-US" sz="1800">
                <a:solidFill>
                  <a:srgbClr val="008000"/>
                </a:solidFill>
              </a:rPr>
              <a:t>Problem: Path finding</a:t>
            </a:r>
            <a:endParaRPr/>
          </a:p>
          <a:p>
            <a:pPr indent="-285750" lvl="1" marL="803275" rtl="0" algn="l">
              <a:lnSpc>
                <a:spcPct val="100000"/>
              </a:lnSpc>
              <a:spcBef>
                <a:spcPts val="600"/>
              </a:spcBef>
              <a:spcAft>
                <a:spcPts val="0"/>
              </a:spcAft>
              <a:buSzPts val="1500"/>
              <a:buChar char="◇"/>
            </a:pPr>
            <a:r>
              <a:rPr lang="en-US" sz="1500"/>
              <a:t>States: (x,y) location</a:t>
            </a:r>
            <a:endParaRPr/>
          </a:p>
          <a:p>
            <a:pPr indent="-285750" lvl="1" marL="803275" rtl="0" algn="l">
              <a:lnSpc>
                <a:spcPct val="100000"/>
              </a:lnSpc>
              <a:spcBef>
                <a:spcPts val="600"/>
              </a:spcBef>
              <a:spcAft>
                <a:spcPts val="0"/>
              </a:spcAft>
              <a:buSzPts val="1500"/>
              <a:buChar char="◇"/>
            </a:pPr>
            <a:r>
              <a:rPr lang="en-US" sz="1500"/>
              <a:t>Actions: NSEW</a:t>
            </a:r>
            <a:endParaRPr/>
          </a:p>
          <a:p>
            <a:pPr indent="-285750" lvl="1" marL="803275" rtl="0" algn="l">
              <a:lnSpc>
                <a:spcPct val="100000"/>
              </a:lnSpc>
              <a:spcBef>
                <a:spcPts val="600"/>
              </a:spcBef>
              <a:spcAft>
                <a:spcPts val="0"/>
              </a:spcAft>
              <a:buSzPts val="1500"/>
              <a:buChar char="◇"/>
            </a:pPr>
            <a:r>
              <a:rPr lang="en-US" sz="1500"/>
              <a:t>Successor: update location only</a:t>
            </a:r>
            <a:endParaRPr/>
          </a:p>
          <a:p>
            <a:pPr indent="-285750" lvl="1" marL="803275" rtl="0" algn="l">
              <a:lnSpc>
                <a:spcPct val="100000"/>
              </a:lnSpc>
              <a:spcBef>
                <a:spcPts val="600"/>
              </a:spcBef>
              <a:spcAft>
                <a:spcPts val="0"/>
              </a:spcAft>
              <a:buSzPts val="1500"/>
              <a:buChar char="◇"/>
            </a:pPr>
            <a:r>
              <a:rPr lang="en-US" sz="1500"/>
              <a:t>Goal test: is (x,y)=END</a:t>
            </a:r>
            <a:endParaRPr/>
          </a:p>
        </p:txBody>
      </p:sp>
      <p:sp>
        <p:nvSpPr>
          <p:cNvPr id="1168" name="Google Shape;1168;p132"/>
          <p:cNvSpPr txBox="1"/>
          <p:nvPr>
            <p:ph idx="2" type="body"/>
          </p:nvPr>
        </p:nvSpPr>
        <p:spPr>
          <a:xfrm>
            <a:off x="4857750" y="2945495"/>
            <a:ext cx="2971800" cy="1803797"/>
          </a:xfrm>
          <a:prstGeom prst="rect">
            <a:avLst/>
          </a:prstGeom>
          <a:noFill/>
          <a:ln>
            <a:noFill/>
          </a:ln>
        </p:spPr>
        <p:txBody>
          <a:bodyPr anchorCtr="0" anchor="t" bIns="0" lIns="0" spcFirstLastPara="1" rIns="0" wrap="square" tIns="0">
            <a:normAutofit/>
          </a:bodyPr>
          <a:lstStyle/>
          <a:p>
            <a:pPr indent="-287338" lvl="0" marL="287338" rtl="0" algn="l">
              <a:lnSpc>
                <a:spcPct val="100000"/>
              </a:lnSpc>
              <a:spcBef>
                <a:spcPts val="0"/>
              </a:spcBef>
              <a:spcAft>
                <a:spcPts val="0"/>
              </a:spcAft>
              <a:buSzPts val="1800"/>
              <a:buChar char="❖"/>
            </a:pPr>
            <a:r>
              <a:rPr lang="en-US" sz="1800">
                <a:solidFill>
                  <a:srgbClr val="008000"/>
                </a:solidFill>
              </a:rPr>
              <a:t>Problem: Eat-All-Dots</a:t>
            </a:r>
            <a:endParaRPr/>
          </a:p>
          <a:p>
            <a:pPr indent="-285750" lvl="1" marL="803275" rtl="0" algn="l">
              <a:lnSpc>
                <a:spcPct val="100000"/>
              </a:lnSpc>
              <a:spcBef>
                <a:spcPts val="600"/>
              </a:spcBef>
              <a:spcAft>
                <a:spcPts val="0"/>
              </a:spcAft>
              <a:buSzPts val="1500"/>
              <a:buChar char="◇"/>
            </a:pPr>
            <a:r>
              <a:rPr lang="en-US" sz="1500"/>
              <a:t>States: {(x,y), dot booleans}</a:t>
            </a:r>
            <a:endParaRPr/>
          </a:p>
          <a:p>
            <a:pPr indent="-285750" lvl="1" marL="803275" rtl="0" algn="l">
              <a:lnSpc>
                <a:spcPct val="100000"/>
              </a:lnSpc>
              <a:spcBef>
                <a:spcPts val="600"/>
              </a:spcBef>
              <a:spcAft>
                <a:spcPts val="0"/>
              </a:spcAft>
              <a:buSzPts val="1500"/>
              <a:buChar char="◇"/>
            </a:pPr>
            <a:r>
              <a:rPr lang="en-US" sz="1500"/>
              <a:t>Actions: NSEW</a:t>
            </a:r>
            <a:endParaRPr/>
          </a:p>
          <a:p>
            <a:pPr indent="-285750" lvl="1" marL="803275" rtl="0" algn="l">
              <a:lnSpc>
                <a:spcPct val="100000"/>
              </a:lnSpc>
              <a:spcBef>
                <a:spcPts val="600"/>
              </a:spcBef>
              <a:spcAft>
                <a:spcPts val="0"/>
              </a:spcAft>
              <a:buSzPts val="1500"/>
              <a:buChar char="◇"/>
            </a:pPr>
            <a:r>
              <a:rPr lang="en-US" sz="1500"/>
              <a:t>Successor: update location and possibly a dot boolean</a:t>
            </a:r>
            <a:endParaRPr sz="1500"/>
          </a:p>
          <a:p>
            <a:pPr indent="-285750" lvl="1" marL="803275" rtl="0" algn="l">
              <a:lnSpc>
                <a:spcPct val="100000"/>
              </a:lnSpc>
              <a:spcBef>
                <a:spcPts val="600"/>
              </a:spcBef>
              <a:spcAft>
                <a:spcPts val="0"/>
              </a:spcAft>
              <a:buSzPts val="1500"/>
              <a:buChar char="◇"/>
            </a:pPr>
            <a:r>
              <a:rPr lang="en-US" sz="1500"/>
              <a:t>Goal test: dots all false</a:t>
            </a:r>
            <a:endParaRPr/>
          </a:p>
        </p:txBody>
      </p:sp>
      <p:sp>
        <p:nvSpPr>
          <p:cNvPr id="1169" name="Google Shape;1169;p132"/>
          <p:cNvSpPr txBox="1"/>
          <p:nvPr/>
        </p:nvSpPr>
        <p:spPr>
          <a:xfrm>
            <a:off x="914401" y="1014373"/>
            <a:ext cx="7315200" cy="30008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en-US" sz="1500">
                <a:solidFill>
                  <a:schemeClr val="dk1"/>
                </a:solidFill>
                <a:latin typeface="Calibri"/>
                <a:ea typeface="Calibri"/>
                <a:cs typeface="Calibri"/>
                <a:sym typeface="Calibri"/>
              </a:rPr>
              <a:t>The </a:t>
            </a:r>
            <a:r>
              <a:rPr lang="en-US" sz="1500">
                <a:solidFill>
                  <a:srgbClr val="FF0000"/>
                </a:solidFill>
                <a:latin typeface="Calibri"/>
                <a:ea typeface="Calibri"/>
                <a:cs typeface="Calibri"/>
                <a:sym typeface="Calibri"/>
              </a:rPr>
              <a:t>world state</a:t>
            </a:r>
            <a:r>
              <a:rPr lang="en-US" sz="1500">
                <a:solidFill>
                  <a:schemeClr val="dk1"/>
                </a:solidFill>
                <a:latin typeface="Calibri"/>
                <a:ea typeface="Calibri"/>
                <a:cs typeface="Calibri"/>
                <a:sym typeface="Calibri"/>
              </a:rPr>
              <a:t> includes every last detail of the environment</a:t>
            </a:r>
            <a:endParaRPr/>
          </a:p>
        </p:txBody>
      </p:sp>
      <p:sp>
        <p:nvSpPr>
          <p:cNvPr id="1170" name="Google Shape;1170;p132"/>
          <p:cNvSpPr txBox="1"/>
          <p:nvPr/>
        </p:nvSpPr>
        <p:spPr>
          <a:xfrm>
            <a:off x="1" y="2684861"/>
            <a:ext cx="9144000" cy="30008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en-US" sz="1500">
                <a:solidFill>
                  <a:schemeClr val="dk1"/>
                </a:solidFill>
                <a:latin typeface="Calibri"/>
                <a:ea typeface="Calibri"/>
                <a:cs typeface="Calibri"/>
                <a:sym typeface="Calibri"/>
              </a:rPr>
              <a:t>A </a:t>
            </a:r>
            <a:r>
              <a:rPr lang="en-US" sz="1500">
                <a:solidFill>
                  <a:srgbClr val="FF0000"/>
                </a:solidFill>
                <a:latin typeface="Calibri"/>
                <a:ea typeface="Calibri"/>
                <a:cs typeface="Calibri"/>
                <a:sym typeface="Calibri"/>
              </a:rPr>
              <a:t>search state</a:t>
            </a:r>
            <a:r>
              <a:rPr lang="en-US" sz="1500">
                <a:solidFill>
                  <a:schemeClr val="dk1"/>
                </a:solidFill>
                <a:latin typeface="Calibri"/>
                <a:ea typeface="Calibri"/>
                <a:cs typeface="Calibri"/>
                <a:sym typeface="Calibri"/>
              </a:rPr>
              <a:t> keeps only the details needed for planning (abstraction)</a:t>
            </a:r>
            <a:endParaRPr/>
          </a:p>
        </p:txBody>
      </p:sp>
      <p:pic>
        <p:nvPicPr>
          <p:cNvPr id="1171" name="Google Shape;1171;p132"/>
          <p:cNvPicPr preferRelativeResize="0"/>
          <p:nvPr/>
        </p:nvPicPr>
        <p:blipFill rotWithShape="1">
          <a:blip r:embed="rId3">
            <a:alphaModFix/>
          </a:blip>
          <a:srcRect b="0" l="0" r="0" t="0"/>
          <a:stretch/>
        </p:blipFill>
        <p:spPr>
          <a:xfrm>
            <a:off x="2743200" y="1314450"/>
            <a:ext cx="3714750" cy="1048273"/>
          </a:xfrm>
          <a:prstGeom prst="rect">
            <a:avLst/>
          </a:prstGeom>
          <a:noFill/>
          <a:ln>
            <a:noFill/>
          </a:ln>
        </p:spPr>
      </p:pic>
      <p:grpSp>
        <p:nvGrpSpPr>
          <p:cNvPr id="1172" name="Google Shape;1172;p132"/>
          <p:cNvGrpSpPr/>
          <p:nvPr/>
        </p:nvGrpSpPr>
        <p:grpSpPr>
          <a:xfrm>
            <a:off x="369703" y="518083"/>
            <a:ext cx="477838" cy="361950"/>
            <a:chOff x="148" y="797"/>
            <a:chExt cx="301" cy="228"/>
          </a:xfrm>
        </p:grpSpPr>
        <p:sp>
          <p:nvSpPr>
            <p:cNvPr id="1173" name="Google Shape;1173;p132"/>
            <p:cNvSpPr/>
            <p:nvPr/>
          </p:nvSpPr>
          <p:spPr>
            <a:xfrm>
              <a:off x="148" y="890"/>
              <a:ext cx="135" cy="135"/>
            </a:xfrm>
            <a:custGeom>
              <a:rect b="b" l="l" r="r" t="t"/>
              <a:pathLst>
                <a:path extrusionOk="0" h="1486" w="1484">
                  <a:moveTo>
                    <a:pt x="742" y="228"/>
                  </a:moveTo>
                  <a:lnTo>
                    <a:pt x="686" y="231"/>
                  </a:lnTo>
                  <a:lnTo>
                    <a:pt x="632" y="241"/>
                  </a:lnTo>
                  <a:lnTo>
                    <a:pt x="579" y="255"/>
                  </a:lnTo>
                  <a:lnTo>
                    <a:pt x="529" y="275"/>
                  </a:lnTo>
                  <a:lnTo>
                    <a:pt x="483" y="299"/>
                  </a:lnTo>
                  <a:lnTo>
                    <a:pt x="438" y="328"/>
                  </a:lnTo>
                  <a:lnTo>
                    <a:pt x="398" y="361"/>
                  </a:lnTo>
                  <a:lnTo>
                    <a:pt x="360" y="398"/>
                  </a:lnTo>
                  <a:lnTo>
                    <a:pt x="327" y="440"/>
                  </a:lnTo>
                  <a:lnTo>
                    <a:pt x="298" y="483"/>
                  </a:lnTo>
                  <a:lnTo>
                    <a:pt x="273" y="531"/>
                  </a:lnTo>
                  <a:lnTo>
                    <a:pt x="254" y="581"/>
                  </a:lnTo>
                  <a:lnTo>
                    <a:pt x="239" y="633"/>
                  </a:lnTo>
                  <a:lnTo>
                    <a:pt x="231" y="687"/>
                  </a:lnTo>
                  <a:lnTo>
                    <a:pt x="228" y="743"/>
                  </a:lnTo>
                  <a:lnTo>
                    <a:pt x="231" y="761"/>
                  </a:lnTo>
                  <a:lnTo>
                    <a:pt x="239" y="777"/>
                  </a:lnTo>
                  <a:lnTo>
                    <a:pt x="252" y="789"/>
                  </a:lnTo>
                  <a:lnTo>
                    <a:pt x="267" y="797"/>
                  </a:lnTo>
                  <a:lnTo>
                    <a:pt x="285" y="800"/>
                  </a:lnTo>
                  <a:lnTo>
                    <a:pt x="303" y="797"/>
                  </a:lnTo>
                  <a:lnTo>
                    <a:pt x="319" y="789"/>
                  </a:lnTo>
                  <a:lnTo>
                    <a:pt x="331" y="777"/>
                  </a:lnTo>
                  <a:lnTo>
                    <a:pt x="339" y="761"/>
                  </a:lnTo>
                  <a:lnTo>
                    <a:pt x="342" y="743"/>
                  </a:lnTo>
                  <a:lnTo>
                    <a:pt x="345" y="693"/>
                  </a:lnTo>
                  <a:lnTo>
                    <a:pt x="354" y="644"/>
                  </a:lnTo>
                  <a:lnTo>
                    <a:pt x="369" y="598"/>
                  </a:lnTo>
                  <a:lnTo>
                    <a:pt x="389" y="555"/>
                  </a:lnTo>
                  <a:lnTo>
                    <a:pt x="413" y="514"/>
                  </a:lnTo>
                  <a:lnTo>
                    <a:pt x="443" y="477"/>
                  </a:lnTo>
                  <a:lnTo>
                    <a:pt x="477" y="444"/>
                  </a:lnTo>
                  <a:lnTo>
                    <a:pt x="514" y="415"/>
                  </a:lnTo>
                  <a:lnTo>
                    <a:pt x="554" y="390"/>
                  </a:lnTo>
                  <a:lnTo>
                    <a:pt x="598" y="370"/>
                  </a:lnTo>
                  <a:lnTo>
                    <a:pt x="643" y="355"/>
                  </a:lnTo>
                  <a:lnTo>
                    <a:pt x="692" y="347"/>
                  </a:lnTo>
                  <a:lnTo>
                    <a:pt x="742" y="343"/>
                  </a:lnTo>
                  <a:lnTo>
                    <a:pt x="760" y="340"/>
                  </a:lnTo>
                  <a:lnTo>
                    <a:pt x="776" y="332"/>
                  </a:lnTo>
                  <a:lnTo>
                    <a:pt x="788" y="320"/>
                  </a:lnTo>
                  <a:lnTo>
                    <a:pt x="796" y="304"/>
                  </a:lnTo>
                  <a:lnTo>
                    <a:pt x="799" y="285"/>
                  </a:lnTo>
                  <a:lnTo>
                    <a:pt x="796" y="268"/>
                  </a:lnTo>
                  <a:lnTo>
                    <a:pt x="788" y="252"/>
                  </a:lnTo>
                  <a:lnTo>
                    <a:pt x="776" y="240"/>
                  </a:lnTo>
                  <a:lnTo>
                    <a:pt x="760" y="231"/>
                  </a:lnTo>
                  <a:lnTo>
                    <a:pt x="742" y="228"/>
                  </a:lnTo>
                  <a:close/>
                  <a:moveTo>
                    <a:pt x="742" y="0"/>
                  </a:moveTo>
                  <a:lnTo>
                    <a:pt x="809" y="3"/>
                  </a:lnTo>
                  <a:lnTo>
                    <a:pt x="876" y="12"/>
                  </a:lnTo>
                  <a:lnTo>
                    <a:pt x="939" y="27"/>
                  </a:lnTo>
                  <a:lnTo>
                    <a:pt x="1001" y="47"/>
                  </a:lnTo>
                  <a:lnTo>
                    <a:pt x="1060" y="72"/>
                  </a:lnTo>
                  <a:lnTo>
                    <a:pt x="1116" y="102"/>
                  </a:lnTo>
                  <a:lnTo>
                    <a:pt x="1170" y="136"/>
                  </a:lnTo>
                  <a:lnTo>
                    <a:pt x="1220" y="175"/>
                  </a:lnTo>
                  <a:lnTo>
                    <a:pt x="1266" y="218"/>
                  </a:lnTo>
                  <a:lnTo>
                    <a:pt x="1310" y="265"/>
                  </a:lnTo>
                  <a:lnTo>
                    <a:pt x="1348" y="314"/>
                  </a:lnTo>
                  <a:lnTo>
                    <a:pt x="1383" y="368"/>
                  </a:lnTo>
                  <a:lnTo>
                    <a:pt x="1413" y="424"/>
                  </a:lnTo>
                  <a:lnTo>
                    <a:pt x="1438" y="484"/>
                  </a:lnTo>
                  <a:lnTo>
                    <a:pt x="1458" y="546"/>
                  </a:lnTo>
                  <a:lnTo>
                    <a:pt x="1473" y="610"/>
                  </a:lnTo>
                  <a:lnTo>
                    <a:pt x="1481" y="675"/>
                  </a:lnTo>
                  <a:lnTo>
                    <a:pt x="1484" y="743"/>
                  </a:lnTo>
                  <a:lnTo>
                    <a:pt x="1481" y="810"/>
                  </a:lnTo>
                  <a:lnTo>
                    <a:pt x="1473" y="876"/>
                  </a:lnTo>
                  <a:lnTo>
                    <a:pt x="1458" y="940"/>
                  </a:lnTo>
                  <a:lnTo>
                    <a:pt x="1438" y="1002"/>
                  </a:lnTo>
                  <a:lnTo>
                    <a:pt x="1413" y="1061"/>
                  </a:lnTo>
                  <a:lnTo>
                    <a:pt x="1383" y="1118"/>
                  </a:lnTo>
                  <a:lnTo>
                    <a:pt x="1348" y="1171"/>
                  </a:lnTo>
                  <a:lnTo>
                    <a:pt x="1310" y="1221"/>
                  </a:lnTo>
                  <a:lnTo>
                    <a:pt x="1266" y="1268"/>
                  </a:lnTo>
                  <a:lnTo>
                    <a:pt x="1220" y="1311"/>
                  </a:lnTo>
                  <a:lnTo>
                    <a:pt x="1170" y="1349"/>
                  </a:lnTo>
                  <a:lnTo>
                    <a:pt x="1116" y="1384"/>
                  </a:lnTo>
                  <a:lnTo>
                    <a:pt x="1060" y="1414"/>
                  </a:lnTo>
                  <a:lnTo>
                    <a:pt x="1001" y="1439"/>
                  </a:lnTo>
                  <a:lnTo>
                    <a:pt x="939" y="1459"/>
                  </a:lnTo>
                  <a:lnTo>
                    <a:pt x="876" y="1473"/>
                  </a:lnTo>
                  <a:lnTo>
                    <a:pt x="809" y="1483"/>
                  </a:lnTo>
                  <a:lnTo>
                    <a:pt x="742" y="1486"/>
                  </a:lnTo>
                  <a:lnTo>
                    <a:pt x="675" y="1483"/>
                  </a:lnTo>
                  <a:lnTo>
                    <a:pt x="608" y="1473"/>
                  </a:lnTo>
                  <a:lnTo>
                    <a:pt x="545" y="1459"/>
                  </a:lnTo>
                  <a:lnTo>
                    <a:pt x="483" y="1439"/>
                  </a:lnTo>
                  <a:lnTo>
                    <a:pt x="424" y="1414"/>
                  </a:lnTo>
                  <a:lnTo>
                    <a:pt x="368" y="1384"/>
                  </a:lnTo>
                  <a:lnTo>
                    <a:pt x="314" y="1349"/>
                  </a:lnTo>
                  <a:lnTo>
                    <a:pt x="264" y="1311"/>
                  </a:lnTo>
                  <a:lnTo>
                    <a:pt x="217" y="1268"/>
                  </a:lnTo>
                  <a:lnTo>
                    <a:pt x="174" y="1221"/>
                  </a:lnTo>
                  <a:lnTo>
                    <a:pt x="135" y="1171"/>
                  </a:lnTo>
                  <a:lnTo>
                    <a:pt x="101" y="1118"/>
                  </a:lnTo>
                  <a:lnTo>
                    <a:pt x="71" y="1061"/>
                  </a:lnTo>
                  <a:lnTo>
                    <a:pt x="45" y="1002"/>
                  </a:lnTo>
                  <a:lnTo>
                    <a:pt x="26" y="940"/>
                  </a:lnTo>
                  <a:lnTo>
                    <a:pt x="11" y="876"/>
                  </a:lnTo>
                  <a:lnTo>
                    <a:pt x="3" y="810"/>
                  </a:lnTo>
                  <a:lnTo>
                    <a:pt x="0" y="743"/>
                  </a:lnTo>
                  <a:lnTo>
                    <a:pt x="3" y="675"/>
                  </a:lnTo>
                  <a:lnTo>
                    <a:pt x="11" y="610"/>
                  </a:lnTo>
                  <a:lnTo>
                    <a:pt x="26" y="546"/>
                  </a:lnTo>
                  <a:lnTo>
                    <a:pt x="45" y="484"/>
                  </a:lnTo>
                  <a:lnTo>
                    <a:pt x="71" y="424"/>
                  </a:lnTo>
                  <a:lnTo>
                    <a:pt x="101" y="368"/>
                  </a:lnTo>
                  <a:lnTo>
                    <a:pt x="135" y="314"/>
                  </a:lnTo>
                  <a:lnTo>
                    <a:pt x="174" y="265"/>
                  </a:lnTo>
                  <a:lnTo>
                    <a:pt x="217" y="218"/>
                  </a:lnTo>
                  <a:lnTo>
                    <a:pt x="264" y="175"/>
                  </a:lnTo>
                  <a:lnTo>
                    <a:pt x="314" y="136"/>
                  </a:lnTo>
                  <a:lnTo>
                    <a:pt x="368" y="102"/>
                  </a:lnTo>
                  <a:lnTo>
                    <a:pt x="424" y="72"/>
                  </a:lnTo>
                  <a:lnTo>
                    <a:pt x="483" y="47"/>
                  </a:lnTo>
                  <a:lnTo>
                    <a:pt x="545" y="27"/>
                  </a:lnTo>
                  <a:lnTo>
                    <a:pt x="608" y="12"/>
                  </a:lnTo>
                  <a:lnTo>
                    <a:pt x="675" y="3"/>
                  </a:lnTo>
                  <a:lnTo>
                    <a:pt x="74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132"/>
            <p:cNvSpPr/>
            <p:nvPr/>
          </p:nvSpPr>
          <p:spPr>
            <a:xfrm>
              <a:off x="314" y="890"/>
              <a:ext cx="135" cy="135"/>
            </a:xfrm>
            <a:custGeom>
              <a:rect b="b" l="l" r="r" t="t"/>
              <a:pathLst>
                <a:path extrusionOk="0" h="1486" w="1486">
                  <a:moveTo>
                    <a:pt x="743" y="228"/>
                  </a:moveTo>
                  <a:lnTo>
                    <a:pt x="687" y="231"/>
                  </a:lnTo>
                  <a:lnTo>
                    <a:pt x="633" y="241"/>
                  </a:lnTo>
                  <a:lnTo>
                    <a:pt x="581" y="255"/>
                  </a:lnTo>
                  <a:lnTo>
                    <a:pt x="531" y="275"/>
                  </a:lnTo>
                  <a:lnTo>
                    <a:pt x="483" y="299"/>
                  </a:lnTo>
                  <a:lnTo>
                    <a:pt x="440" y="328"/>
                  </a:lnTo>
                  <a:lnTo>
                    <a:pt x="398" y="361"/>
                  </a:lnTo>
                  <a:lnTo>
                    <a:pt x="361" y="398"/>
                  </a:lnTo>
                  <a:lnTo>
                    <a:pt x="328" y="440"/>
                  </a:lnTo>
                  <a:lnTo>
                    <a:pt x="299" y="483"/>
                  </a:lnTo>
                  <a:lnTo>
                    <a:pt x="275" y="531"/>
                  </a:lnTo>
                  <a:lnTo>
                    <a:pt x="255" y="581"/>
                  </a:lnTo>
                  <a:lnTo>
                    <a:pt x="241" y="633"/>
                  </a:lnTo>
                  <a:lnTo>
                    <a:pt x="231" y="687"/>
                  </a:lnTo>
                  <a:lnTo>
                    <a:pt x="228" y="743"/>
                  </a:lnTo>
                  <a:lnTo>
                    <a:pt x="231" y="761"/>
                  </a:lnTo>
                  <a:lnTo>
                    <a:pt x="240" y="777"/>
                  </a:lnTo>
                  <a:lnTo>
                    <a:pt x="252" y="789"/>
                  </a:lnTo>
                  <a:lnTo>
                    <a:pt x="268" y="797"/>
                  </a:lnTo>
                  <a:lnTo>
                    <a:pt x="286" y="800"/>
                  </a:lnTo>
                  <a:lnTo>
                    <a:pt x="304" y="797"/>
                  </a:lnTo>
                  <a:lnTo>
                    <a:pt x="320" y="789"/>
                  </a:lnTo>
                  <a:lnTo>
                    <a:pt x="332" y="777"/>
                  </a:lnTo>
                  <a:lnTo>
                    <a:pt x="340" y="761"/>
                  </a:lnTo>
                  <a:lnTo>
                    <a:pt x="343" y="743"/>
                  </a:lnTo>
                  <a:lnTo>
                    <a:pt x="347" y="693"/>
                  </a:lnTo>
                  <a:lnTo>
                    <a:pt x="355" y="644"/>
                  </a:lnTo>
                  <a:lnTo>
                    <a:pt x="370" y="598"/>
                  </a:lnTo>
                  <a:lnTo>
                    <a:pt x="390" y="555"/>
                  </a:lnTo>
                  <a:lnTo>
                    <a:pt x="415" y="514"/>
                  </a:lnTo>
                  <a:lnTo>
                    <a:pt x="444" y="477"/>
                  </a:lnTo>
                  <a:lnTo>
                    <a:pt x="477" y="444"/>
                  </a:lnTo>
                  <a:lnTo>
                    <a:pt x="514" y="415"/>
                  </a:lnTo>
                  <a:lnTo>
                    <a:pt x="555" y="390"/>
                  </a:lnTo>
                  <a:lnTo>
                    <a:pt x="598" y="370"/>
                  </a:lnTo>
                  <a:lnTo>
                    <a:pt x="644" y="355"/>
                  </a:lnTo>
                  <a:lnTo>
                    <a:pt x="693" y="347"/>
                  </a:lnTo>
                  <a:lnTo>
                    <a:pt x="743" y="343"/>
                  </a:lnTo>
                  <a:lnTo>
                    <a:pt x="761" y="340"/>
                  </a:lnTo>
                  <a:lnTo>
                    <a:pt x="777" y="332"/>
                  </a:lnTo>
                  <a:lnTo>
                    <a:pt x="789" y="320"/>
                  </a:lnTo>
                  <a:lnTo>
                    <a:pt x="797" y="304"/>
                  </a:lnTo>
                  <a:lnTo>
                    <a:pt x="800" y="285"/>
                  </a:lnTo>
                  <a:lnTo>
                    <a:pt x="797" y="268"/>
                  </a:lnTo>
                  <a:lnTo>
                    <a:pt x="789" y="252"/>
                  </a:lnTo>
                  <a:lnTo>
                    <a:pt x="777" y="240"/>
                  </a:lnTo>
                  <a:lnTo>
                    <a:pt x="761" y="231"/>
                  </a:lnTo>
                  <a:lnTo>
                    <a:pt x="743" y="228"/>
                  </a:lnTo>
                  <a:close/>
                  <a:moveTo>
                    <a:pt x="743" y="0"/>
                  </a:moveTo>
                  <a:lnTo>
                    <a:pt x="810" y="3"/>
                  </a:lnTo>
                  <a:lnTo>
                    <a:pt x="876" y="12"/>
                  </a:lnTo>
                  <a:lnTo>
                    <a:pt x="941" y="27"/>
                  </a:lnTo>
                  <a:lnTo>
                    <a:pt x="1002" y="47"/>
                  </a:lnTo>
                  <a:lnTo>
                    <a:pt x="1061" y="72"/>
                  </a:lnTo>
                  <a:lnTo>
                    <a:pt x="1118" y="102"/>
                  </a:lnTo>
                  <a:lnTo>
                    <a:pt x="1171" y="136"/>
                  </a:lnTo>
                  <a:lnTo>
                    <a:pt x="1221" y="175"/>
                  </a:lnTo>
                  <a:lnTo>
                    <a:pt x="1268" y="218"/>
                  </a:lnTo>
                  <a:lnTo>
                    <a:pt x="1311" y="265"/>
                  </a:lnTo>
                  <a:lnTo>
                    <a:pt x="1349" y="314"/>
                  </a:lnTo>
                  <a:lnTo>
                    <a:pt x="1384" y="368"/>
                  </a:lnTo>
                  <a:lnTo>
                    <a:pt x="1414" y="424"/>
                  </a:lnTo>
                  <a:lnTo>
                    <a:pt x="1439" y="484"/>
                  </a:lnTo>
                  <a:lnTo>
                    <a:pt x="1459" y="546"/>
                  </a:lnTo>
                  <a:lnTo>
                    <a:pt x="1473" y="610"/>
                  </a:lnTo>
                  <a:lnTo>
                    <a:pt x="1483" y="675"/>
                  </a:lnTo>
                  <a:lnTo>
                    <a:pt x="1486" y="743"/>
                  </a:lnTo>
                  <a:lnTo>
                    <a:pt x="1483" y="810"/>
                  </a:lnTo>
                  <a:lnTo>
                    <a:pt x="1473" y="876"/>
                  </a:lnTo>
                  <a:lnTo>
                    <a:pt x="1459" y="940"/>
                  </a:lnTo>
                  <a:lnTo>
                    <a:pt x="1439" y="1002"/>
                  </a:lnTo>
                  <a:lnTo>
                    <a:pt x="1414" y="1061"/>
                  </a:lnTo>
                  <a:lnTo>
                    <a:pt x="1384" y="1118"/>
                  </a:lnTo>
                  <a:lnTo>
                    <a:pt x="1349" y="1171"/>
                  </a:lnTo>
                  <a:lnTo>
                    <a:pt x="1311" y="1221"/>
                  </a:lnTo>
                  <a:lnTo>
                    <a:pt x="1268" y="1268"/>
                  </a:lnTo>
                  <a:lnTo>
                    <a:pt x="1221" y="1311"/>
                  </a:lnTo>
                  <a:lnTo>
                    <a:pt x="1171" y="1349"/>
                  </a:lnTo>
                  <a:lnTo>
                    <a:pt x="1118" y="1384"/>
                  </a:lnTo>
                  <a:lnTo>
                    <a:pt x="1061" y="1414"/>
                  </a:lnTo>
                  <a:lnTo>
                    <a:pt x="1002" y="1439"/>
                  </a:lnTo>
                  <a:lnTo>
                    <a:pt x="941" y="1459"/>
                  </a:lnTo>
                  <a:lnTo>
                    <a:pt x="876" y="1473"/>
                  </a:lnTo>
                  <a:lnTo>
                    <a:pt x="810" y="1483"/>
                  </a:lnTo>
                  <a:lnTo>
                    <a:pt x="743" y="1486"/>
                  </a:lnTo>
                  <a:lnTo>
                    <a:pt x="675" y="1483"/>
                  </a:lnTo>
                  <a:lnTo>
                    <a:pt x="610" y="1473"/>
                  </a:lnTo>
                  <a:lnTo>
                    <a:pt x="546" y="1459"/>
                  </a:lnTo>
                  <a:lnTo>
                    <a:pt x="484" y="1439"/>
                  </a:lnTo>
                  <a:lnTo>
                    <a:pt x="425" y="1414"/>
                  </a:lnTo>
                  <a:lnTo>
                    <a:pt x="368" y="1384"/>
                  </a:lnTo>
                  <a:lnTo>
                    <a:pt x="314" y="1349"/>
                  </a:lnTo>
                  <a:lnTo>
                    <a:pt x="265" y="1311"/>
                  </a:lnTo>
                  <a:lnTo>
                    <a:pt x="218" y="1268"/>
                  </a:lnTo>
                  <a:lnTo>
                    <a:pt x="175" y="1221"/>
                  </a:lnTo>
                  <a:lnTo>
                    <a:pt x="136" y="1171"/>
                  </a:lnTo>
                  <a:lnTo>
                    <a:pt x="102" y="1118"/>
                  </a:lnTo>
                  <a:lnTo>
                    <a:pt x="72" y="1061"/>
                  </a:lnTo>
                  <a:lnTo>
                    <a:pt x="47" y="1002"/>
                  </a:lnTo>
                  <a:lnTo>
                    <a:pt x="27" y="940"/>
                  </a:lnTo>
                  <a:lnTo>
                    <a:pt x="13" y="876"/>
                  </a:lnTo>
                  <a:lnTo>
                    <a:pt x="3" y="810"/>
                  </a:lnTo>
                  <a:lnTo>
                    <a:pt x="0" y="743"/>
                  </a:lnTo>
                  <a:lnTo>
                    <a:pt x="3" y="675"/>
                  </a:lnTo>
                  <a:lnTo>
                    <a:pt x="13" y="610"/>
                  </a:lnTo>
                  <a:lnTo>
                    <a:pt x="27" y="546"/>
                  </a:lnTo>
                  <a:lnTo>
                    <a:pt x="47" y="484"/>
                  </a:lnTo>
                  <a:lnTo>
                    <a:pt x="72" y="424"/>
                  </a:lnTo>
                  <a:lnTo>
                    <a:pt x="102" y="368"/>
                  </a:lnTo>
                  <a:lnTo>
                    <a:pt x="136" y="314"/>
                  </a:lnTo>
                  <a:lnTo>
                    <a:pt x="175" y="265"/>
                  </a:lnTo>
                  <a:lnTo>
                    <a:pt x="218" y="218"/>
                  </a:lnTo>
                  <a:lnTo>
                    <a:pt x="265" y="175"/>
                  </a:lnTo>
                  <a:lnTo>
                    <a:pt x="314" y="136"/>
                  </a:lnTo>
                  <a:lnTo>
                    <a:pt x="368" y="102"/>
                  </a:lnTo>
                  <a:lnTo>
                    <a:pt x="425" y="72"/>
                  </a:lnTo>
                  <a:lnTo>
                    <a:pt x="484" y="47"/>
                  </a:lnTo>
                  <a:lnTo>
                    <a:pt x="546" y="27"/>
                  </a:lnTo>
                  <a:lnTo>
                    <a:pt x="610" y="12"/>
                  </a:lnTo>
                  <a:lnTo>
                    <a:pt x="675" y="3"/>
                  </a:lnTo>
                  <a:lnTo>
                    <a:pt x="74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132"/>
            <p:cNvSpPr/>
            <p:nvPr/>
          </p:nvSpPr>
          <p:spPr>
            <a:xfrm>
              <a:off x="166" y="818"/>
              <a:ext cx="117" cy="101"/>
            </a:xfrm>
            <a:custGeom>
              <a:rect b="b" l="l" r="r" t="t"/>
              <a:pathLst>
                <a:path extrusionOk="0" h="1118" w="1287">
                  <a:moveTo>
                    <a:pt x="716" y="0"/>
                  </a:moveTo>
                  <a:lnTo>
                    <a:pt x="775" y="3"/>
                  </a:lnTo>
                  <a:lnTo>
                    <a:pt x="831" y="12"/>
                  </a:lnTo>
                  <a:lnTo>
                    <a:pt x="886" y="26"/>
                  </a:lnTo>
                  <a:lnTo>
                    <a:pt x="939" y="46"/>
                  </a:lnTo>
                  <a:lnTo>
                    <a:pt x="989" y="69"/>
                  </a:lnTo>
                  <a:lnTo>
                    <a:pt x="1035" y="98"/>
                  </a:lnTo>
                  <a:lnTo>
                    <a:pt x="1080" y="131"/>
                  </a:lnTo>
                  <a:lnTo>
                    <a:pt x="1120" y="168"/>
                  </a:lnTo>
                  <a:lnTo>
                    <a:pt x="1157" y="208"/>
                  </a:lnTo>
                  <a:lnTo>
                    <a:pt x="1190" y="253"/>
                  </a:lnTo>
                  <a:lnTo>
                    <a:pt x="1219" y="300"/>
                  </a:lnTo>
                  <a:lnTo>
                    <a:pt x="1243" y="349"/>
                  </a:lnTo>
                  <a:lnTo>
                    <a:pt x="1262" y="402"/>
                  </a:lnTo>
                  <a:lnTo>
                    <a:pt x="1276" y="457"/>
                  </a:lnTo>
                  <a:lnTo>
                    <a:pt x="1284" y="513"/>
                  </a:lnTo>
                  <a:lnTo>
                    <a:pt x="1287" y="571"/>
                  </a:lnTo>
                  <a:lnTo>
                    <a:pt x="1287" y="1118"/>
                  </a:lnTo>
                  <a:lnTo>
                    <a:pt x="1251" y="1059"/>
                  </a:lnTo>
                  <a:lnTo>
                    <a:pt x="1210" y="1005"/>
                  </a:lnTo>
                  <a:lnTo>
                    <a:pt x="1166" y="954"/>
                  </a:lnTo>
                  <a:lnTo>
                    <a:pt x="1117" y="906"/>
                  </a:lnTo>
                  <a:lnTo>
                    <a:pt x="1064" y="862"/>
                  </a:lnTo>
                  <a:lnTo>
                    <a:pt x="1008" y="823"/>
                  </a:lnTo>
                  <a:lnTo>
                    <a:pt x="950" y="788"/>
                  </a:lnTo>
                  <a:lnTo>
                    <a:pt x="888" y="758"/>
                  </a:lnTo>
                  <a:lnTo>
                    <a:pt x="824" y="733"/>
                  </a:lnTo>
                  <a:lnTo>
                    <a:pt x="757" y="712"/>
                  </a:lnTo>
                  <a:lnTo>
                    <a:pt x="688" y="698"/>
                  </a:lnTo>
                  <a:lnTo>
                    <a:pt x="617" y="689"/>
                  </a:lnTo>
                  <a:lnTo>
                    <a:pt x="545" y="686"/>
                  </a:lnTo>
                  <a:lnTo>
                    <a:pt x="476" y="688"/>
                  </a:lnTo>
                  <a:lnTo>
                    <a:pt x="409" y="697"/>
                  </a:lnTo>
                  <a:lnTo>
                    <a:pt x="345" y="710"/>
                  </a:lnTo>
                  <a:lnTo>
                    <a:pt x="281" y="728"/>
                  </a:lnTo>
                  <a:lnTo>
                    <a:pt x="219" y="751"/>
                  </a:lnTo>
                  <a:lnTo>
                    <a:pt x="160" y="777"/>
                  </a:lnTo>
                  <a:lnTo>
                    <a:pt x="104" y="809"/>
                  </a:lnTo>
                  <a:lnTo>
                    <a:pt x="50" y="844"/>
                  </a:lnTo>
                  <a:lnTo>
                    <a:pt x="0" y="882"/>
                  </a:lnTo>
                  <a:lnTo>
                    <a:pt x="160" y="440"/>
                  </a:lnTo>
                  <a:lnTo>
                    <a:pt x="184" y="379"/>
                  </a:lnTo>
                  <a:lnTo>
                    <a:pt x="211" y="322"/>
                  </a:lnTo>
                  <a:lnTo>
                    <a:pt x="242" y="270"/>
                  </a:lnTo>
                  <a:lnTo>
                    <a:pt x="276" y="221"/>
                  </a:lnTo>
                  <a:lnTo>
                    <a:pt x="315" y="176"/>
                  </a:lnTo>
                  <a:lnTo>
                    <a:pt x="356" y="137"/>
                  </a:lnTo>
                  <a:lnTo>
                    <a:pt x="401" y="102"/>
                  </a:lnTo>
                  <a:lnTo>
                    <a:pt x="447" y="72"/>
                  </a:lnTo>
                  <a:lnTo>
                    <a:pt x="497" y="47"/>
                  </a:lnTo>
                  <a:lnTo>
                    <a:pt x="549" y="27"/>
                  </a:lnTo>
                  <a:lnTo>
                    <a:pt x="603" y="12"/>
                  </a:lnTo>
                  <a:lnTo>
                    <a:pt x="659" y="3"/>
                  </a:lnTo>
                  <a:lnTo>
                    <a:pt x="7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132"/>
            <p:cNvSpPr/>
            <p:nvPr/>
          </p:nvSpPr>
          <p:spPr>
            <a:xfrm>
              <a:off x="314" y="818"/>
              <a:ext cx="118" cy="101"/>
            </a:xfrm>
            <a:custGeom>
              <a:rect b="b" l="l" r="r" t="t"/>
              <a:pathLst>
                <a:path extrusionOk="0" h="1118" w="1289">
                  <a:moveTo>
                    <a:pt x="571" y="0"/>
                  </a:moveTo>
                  <a:lnTo>
                    <a:pt x="629" y="3"/>
                  </a:lnTo>
                  <a:lnTo>
                    <a:pt x="684" y="12"/>
                  </a:lnTo>
                  <a:lnTo>
                    <a:pt x="738" y="27"/>
                  </a:lnTo>
                  <a:lnTo>
                    <a:pt x="790" y="47"/>
                  </a:lnTo>
                  <a:lnTo>
                    <a:pt x="840" y="72"/>
                  </a:lnTo>
                  <a:lnTo>
                    <a:pt x="887" y="102"/>
                  </a:lnTo>
                  <a:lnTo>
                    <a:pt x="931" y="137"/>
                  </a:lnTo>
                  <a:lnTo>
                    <a:pt x="973" y="176"/>
                  </a:lnTo>
                  <a:lnTo>
                    <a:pt x="1011" y="221"/>
                  </a:lnTo>
                  <a:lnTo>
                    <a:pt x="1045" y="270"/>
                  </a:lnTo>
                  <a:lnTo>
                    <a:pt x="1076" y="322"/>
                  </a:lnTo>
                  <a:lnTo>
                    <a:pt x="1104" y="379"/>
                  </a:lnTo>
                  <a:lnTo>
                    <a:pt x="1127" y="440"/>
                  </a:lnTo>
                  <a:lnTo>
                    <a:pt x="1289" y="882"/>
                  </a:lnTo>
                  <a:lnTo>
                    <a:pt x="1237" y="844"/>
                  </a:lnTo>
                  <a:lnTo>
                    <a:pt x="1183" y="809"/>
                  </a:lnTo>
                  <a:lnTo>
                    <a:pt x="1127" y="777"/>
                  </a:lnTo>
                  <a:lnTo>
                    <a:pt x="1068" y="751"/>
                  </a:lnTo>
                  <a:lnTo>
                    <a:pt x="1007" y="728"/>
                  </a:lnTo>
                  <a:lnTo>
                    <a:pt x="944" y="710"/>
                  </a:lnTo>
                  <a:lnTo>
                    <a:pt x="878" y="697"/>
                  </a:lnTo>
                  <a:lnTo>
                    <a:pt x="811" y="688"/>
                  </a:lnTo>
                  <a:lnTo>
                    <a:pt x="743" y="686"/>
                  </a:lnTo>
                  <a:lnTo>
                    <a:pt x="670" y="689"/>
                  </a:lnTo>
                  <a:lnTo>
                    <a:pt x="599" y="698"/>
                  </a:lnTo>
                  <a:lnTo>
                    <a:pt x="531" y="712"/>
                  </a:lnTo>
                  <a:lnTo>
                    <a:pt x="464" y="733"/>
                  </a:lnTo>
                  <a:lnTo>
                    <a:pt x="399" y="758"/>
                  </a:lnTo>
                  <a:lnTo>
                    <a:pt x="338" y="788"/>
                  </a:lnTo>
                  <a:lnTo>
                    <a:pt x="279" y="823"/>
                  </a:lnTo>
                  <a:lnTo>
                    <a:pt x="223" y="862"/>
                  </a:lnTo>
                  <a:lnTo>
                    <a:pt x="171" y="906"/>
                  </a:lnTo>
                  <a:lnTo>
                    <a:pt x="123" y="954"/>
                  </a:lnTo>
                  <a:lnTo>
                    <a:pt x="77" y="1005"/>
                  </a:lnTo>
                  <a:lnTo>
                    <a:pt x="37" y="1059"/>
                  </a:lnTo>
                  <a:lnTo>
                    <a:pt x="0" y="1118"/>
                  </a:lnTo>
                  <a:lnTo>
                    <a:pt x="0" y="571"/>
                  </a:lnTo>
                  <a:lnTo>
                    <a:pt x="3" y="513"/>
                  </a:lnTo>
                  <a:lnTo>
                    <a:pt x="12" y="457"/>
                  </a:lnTo>
                  <a:lnTo>
                    <a:pt x="26" y="402"/>
                  </a:lnTo>
                  <a:lnTo>
                    <a:pt x="45" y="349"/>
                  </a:lnTo>
                  <a:lnTo>
                    <a:pt x="70" y="300"/>
                  </a:lnTo>
                  <a:lnTo>
                    <a:pt x="98" y="253"/>
                  </a:lnTo>
                  <a:lnTo>
                    <a:pt x="131" y="208"/>
                  </a:lnTo>
                  <a:lnTo>
                    <a:pt x="168" y="168"/>
                  </a:lnTo>
                  <a:lnTo>
                    <a:pt x="209" y="131"/>
                  </a:lnTo>
                  <a:lnTo>
                    <a:pt x="252" y="98"/>
                  </a:lnTo>
                  <a:lnTo>
                    <a:pt x="300" y="69"/>
                  </a:lnTo>
                  <a:lnTo>
                    <a:pt x="350" y="46"/>
                  </a:lnTo>
                  <a:lnTo>
                    <a:pt x="401" y="26"/>
                  </a:lnTo>
                  <a:lnTo>
                    <a:pt x="456" y="12"/>
                  </a:lnTo>
                  <a:lnTo>
                    <a:pt x="513" y="3"/>
                  </a:lnTo>
                  <a:lnTo>
                    <a:pt x="57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132"/>
            <p:cNvSpPr/>
            <p:nvPr/>
          </p:nvSpPr>
          <p:spPr>
            <a:xfrm>
              <a:off x="292" y="942"/>
              <a:ext cx="13" cy="32"/>
            </a:xfrm>
            <a:custGeom>
              <a:rect b="b" l="l" r="r" t="t"/>
              <a:pathLst>
                <a:path extrusionOk="0" h="344" w="144">
                  <a:moveTo>
                    <a:pt x="72" y="0"/>
                  </a:moveTo>
                  <a:lnTo>
                    <a:pt x="101" y="4"/>
                  </a:lnTo>
                  <a:lnTo>
                    <a:pt x="129" y="11"/>
                  </a:lnTo>
                  <a:lnTo>
                    <a:pt x="129" y="172"/>
                  </a:lnTo>
                  <a:lnTo>
                    <a:pt x="130" y="224"/>
                  </a:lnTo>
                  <a:lnTo>
                    <a:pt x="135" y="276"/>
                  </a:lnTo>
                  <a:lnTo>
                    <a:pt x="144" y="327"/>
                  </a:lnTo>
                  <a:lnTo>
                    <a:pt x="144" y="327"/>
                  </a:lnTo>
                  <a:lnTo>
                    <a:pt x="127" y="333"/>
                  </a:lnTo>
                  <a:lnTo>
                    <a:pt x="111" y="338"/>
                  </a:lnTo>
                  <a:lnTo>
                    <a:pt x="109" y="338"/>
                  </a:lnTo>
                  <a:lnTo>
                    <a:pt x="91" y="343"/>
                  </a:lnTo>
                  <a:lnTo>
                    <a:pt x="72" y="344"/>
                  </a:lnTo>
                  <a:lnTo>
                    <a:pt x="53" y="343"/>
                  </a:lnTo>
                  <a:lnTo>
                    <a:pt x="35" y="338"/>
                  </a:lnTo>
                  <a:lnTo>
                    <a:pt x="33" y="338"/>
                  </a:lnTo>
                  <a:lnTo>
                    <a:pt x="16" y="333"/>
                  </a:lnTo>
                  <a:lnTo>
                    <a:pt x="1" y="327"/>
                  </a:lnTo>
                  <a:lnTo>
                    <a:pt x="0" y="327"/>
                  </a:lnTo>
                  <a:lnTo>
                    <a:pt x="8" y="276"/>
                  </a:lnTo>
                  <a:lnTo>
                    <a:pt x="13" y="224"/>
                  </a:lnTo>
                  <a:lnTo>
                    <a:pt x="15" y="172"/>
                  </a:lnTo>
                  <a:lnTo>
                    <a:pt x="15" y="11"/>
                  </a:lnTo>
                  <a:lnTo>
                    <a:pt x="42" y="4"/>
                  </a:lnTo>
                  <a:lnTo>
                    <a:pt x="7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132"/>
            <p:cNvSpPr/>
            <p:nvPr/>
          </p:nvSpPr>
          <p:spPr>
            <a:xfrm>
              <a:off x="291" y="849"/>
              <a:ext cx="16" cy="83"/>
            </a:xfrm>
            <a:custGeom>
              <a:rect b="b" l="l" r="r" t="t"/>
              <a:pathLst>
                <a:path extrusionOk="0" h="920" w="182">
                  <a:moveTo>
                    <a:pt x="91" y="0"/>
                  </a:moveTo>
                  <a:lnTo>
                    <a:pt x="122" y="2"/>
                  </a:lnTo>
                  <a:lnTo>
                    <a:pt x="152" y="7"/>
                  </a:lnTo>
                  <a:lnTo>
                    <a:pt x="182" y="17"/>
                  </a:lnTo>
                  <a:lnTo>
                    <a:pt x="168" y="68"/>
                  </a:lnTo>
                  <a:lnTo>
                    <a:pt x="157" y="120"/>
                  </a:lnTo>
                  <a:lnTo>
                    <a:pt x="150" y="173"/>
                  </a:lnTo>
                  <a:lnTo>
                    <a:pt x="148" y="228"/>
                  </a:lnTo>
                  <a:lnTo>
                    <a:pt x="148" y="920"/>
                  </a:lnTo>
                  <a:lnTo>
                    <a:pt x="120" y="915"/>
                  </a:lnTo>
                  <a:lnTo>
                    <a:pt x="91" y="914"/>
                  </a:lnTo>
                  <a:lnTo>
                    <a:pt x="62" y="915"/>
                  </a:lnTo>
                  <a:lnTo>
                    <a:pt x="34" y="920"/>
                  </a:lnTo>
                  <a:lnTo>
                    <a:pt x="34" y="228"/>
                  </a:lnTo>
                  <a:lnTo>
                    <a:pt x="31" y="173"/>
                  </a:lnTo>
                  <a:lnTo>
                    <a:pt x="25" y="120"/>
                  </a:lnTo>
                  <a:lnTo>
                    <a:pt x="15" y="68"/>
                  </a:lnTo>
                  <a:lnTo>
                    <a:pt x="0" y="17"/>
                  </a:lnTo>
                  <a:lnTo>
                    <a:pt x="29" y="7"/>
                  </a:lnTo>
                  <a:lnTo>
                    <a:pt x="59" y="2"/>
                  </a:lnTo>
                  <a:lnTo>
                    <a:pt x="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132"/>
            <p:cNvSpPr/>
            <p:nvPr/>
          </p:nvSpPr>
          <p:spPr>
            <a:xfrm>
              <a:off x="217" y="797"/>
              <a:ext cx="55" cy="26"/>
            </a:xfrm>
            <a:custGeom>
              <a:rect b="b" l="l" r="r" t="t"/>
              <a:pathLst>
                <a:path extrusionOk="0" h="285" w="610">
                  <a:moveTo>
                    <a:pt x="273" y="0"/>
                  </a:moveTo>
                  <a:lnTo>
                    <a:pt x="318" y="3"/>
                  </a:lnTo>
                  <a:lnTo>
                    <a:pt x="361" y="11"/>
                  </a:lnTo>
                  <a:lnTo>
                    <a:pt x="403" y="26"/>
                  </a:lnTo>
                  <a:lnTo>
                    <a:pt x="442" y="44"/>
                  </a:lnTo>
                  <a:lnTo>
                    <a:pt x="478" y="68"/>
                  </a:lnTo>
                  <a:lnTo>
                    <a:pt x="510" y="96"/>
                  </a:lnTo>
                  <a:lnTo>
                    <a:pt x="539" y="128"/>
                  </a:lnTo>
                  <a:lnTo>
                    <a:pt x="564" y="164"/>
                  </a:lnTo>
                  <a:lnTo>
                    <a:pt x="584" y="201"/>
                  </a:lnTo>
                  <a:lnTo>
                    <a:pt x="600" y="242"/>
                  </a:lnTo>
                  <a:lnTo>
                    <a:pt x="610" y="285"/>
                  </a:lnTo>
                  <a:lnTo>
                    <a:pt x="563" y="248"/>
                  </a:lnTo>
                  <a:lnTo>
                    <a:pt x="512" y="213"/>
                  </a:lnTo>
                  <a:lnTo>
                    <a:pt x="460" y="184"/>
                  </a:lnTo>
                  <a:lnTo>
                    <a:pt x="404" y="160"/>
                  </a:lnTo>
                  <a:lnTo>
                    <a:pt x="346" y="140"/>
                  </a:lnTo>
                  <a:lnTo>
                    <a:pt x="284" y="126"/>
                  </a:lnTo>
                  <a:lnTo>
                    <a:pt x="222" y="117"/>
                  </a:lnTo>
                  <a:lnTo>
                    <a:pt x="158" y="114"/>
                  </a:lnTo>
                  <a:lnTo>
                    <a:pt x="104" y="116"/>
                  </a:lnTo>
                  <a:lnTo>
                    <a:pt x="52" y="122"/>
                  </a:lnTo>
                  <a:lnTo>
                    <a:pt x="0" y="133"/>
                  </a:lnTo>
                  <a:lnTo>
                    <a:pt x="29" y="100"/>
                  </a:lnTo>
                  <a:lnTo>
                    <a:pt x="63" y="71"/>
                  </a:lnTo>
                  <a:lnTo>
                    <a:pt x="99" y="47"/>
                  </a:lnTo>
                  <a:lnTo>
                    <a:pt x="139" y="27"/>
                  </a:lnTo>
                  <a:lnTo>
                    <a:pt x="182" y="12"/>
                  </a:lnTo>
                  <a:lnTo>
                    <a:pt x="226" y="3"/>
                  </a:lnTo>
                  <a:lnTo>
                    <a:pt x="2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132"/>
            <p:cNvSpPr/>
            <p:nvPr/>
          </p:nvSpPr>
          <p:spPr>
            <a:xfrm>
              <a:off x="324" y="797"/>
              <a:ext cx="56" cy="26"/>
            </a:xfrm>
            <a:custGeom>
              <a:rect b="b" l="l" r="r" t="t"/>
              <a:pathLst>
                <a:path extrusionOk="0" h="285" w="610">
                  <a:moveTo>
                    <a:pt x="337" y="0"/>
                  </a:moveTo>
                  <a:lnTo>
                    <a:pt x="384" y="3"/>
                  </a:lnTo>
                  <a:lnTo>
                    <a:pt x="428" y="12"/>
                  </a:lnTo>
                  <a:lnTo>
                    <a:pt x="471" y="27"/>
                  </a:lnTo>
                  <a:lnTo>
                    <a:pt x="511" y="47"/>
                  </a:lnTo>
                  <a:lnTo>
                    <a:pt x="548" y="71"/>
                  </a:lnTo>
                  <a:lnTo>
                    <a:pt x="581" y="100"/>
                  </a:lnTo>
                  <a:lnTo>
                    <a:pt x="610" y="133"/>
                  </a:lnTo>
                  <a:lnTo>
                    <a:pt x="558" y="122"/>
                  </a:lnTo>
                  <a:lnTo>
                    <a:pt x="505" y="116"/>
                  </a:lnTo>
                  <a:lnTo>
                    <a:pt x="452" y="114"/>
                  </a:lnTo>
                  <a:lnTo>
                    <a:pt x="388" y="117"/>
                  </a:lnTo>
                  <a:lnTo>
                    <a:pt x="325" y="126"/>
                  </a:lnTo>
                  <a:lnTo>
                    <a:pt x="265" y="140"/>
                  </a:lnTo>
                  <a:lnTo>
                    <a:pt x="206" y="160"/>
                  </a:lnTo>
                  <a:lnTo>
                    <a:pt x="150" y="184"/>
                  </a:lnTo>
                  <a:lnTo>
                    <a:pt x="98" y="213"/>
                  </a:lnTo>
                  <a:lnTo>
                    <a:pt x="47" y="248"/>
                  </a:lnTo>
                  <a:lnTo>
                    <a:pt x="0" y="285"/>
                  </a:lnTo>
                  <a:lnTo>
                    <a:pt x="11" y="242"/>
                  </a:lnTo>
                  <a:lnTo>
                    <a:pt x="26" y="201"/>
                  </a:lnTo>
                  <a:lnTo>
                    <a:pt x="46" y="164"/>
                  </a:lnTo>
                  <a:lnTo>
                    <a:pt x="71" y="128"/>
                  </a:lnTo>
                  <a:lnTo>
                    <a:pt x="100" y="96"/>
                  </a:lnTo>
                  <a:lnTo>
                    <a:pt x="132" y="68"/>
                  </a:lnTo>
                  <a:lnTo>
                    <a:pt x="168" y="44"/>
                  </a:lnTo>
                  <a:lnTo>
                    <a:pt x="206" y="26"/>
                  </a:lnTo>
                  <a:lnTo>
                    <a:pt x="248" y="11"/>
                  </a:lnTo>
                  <a:lnTo>
                    <a:pt x="293" y="3"/>
                  </a:lnTo>
                  <a:lnTo>
                    <a:pt x="3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State Space Sizes?</a:t>
            </a:r>
            <a:endParaRPr/>
          </a:p>
        </p:txBody>
      </p:sp>
      <p:sp>
        <p:nvSpPr>
          <p:cNvPr id="1187" name="Google Shape;1187;p133"/>
          <p:cNvSpPr txBox="1"/>
          <p:nvPr>
            <p:ph idx="1" type="body"/>
          </p:nvPr>
        </p:nvSpPr>
        <p:spPr>
          <a:xfrm>
            <a:off x="252061" y="1212508"/>
            <a:ext cx="4457700" cy="3394472"/>
          </a:xfrm>
          <a:prstGeom prst="rect">
            <a:avLst/>
          </a:prstGeom>
          <a:noFill/>
          <a:ln>
            <a:noFill/>
          </a:ln>
        </p:spPr>
        <p:txBody>
          <a:bodyPr anchorCtr="0" anchor="t" bIns="0" lIns="0" spcFirstLastPara="1" rIns="0" wrap="square" tIns="0">
            <a:normAutofit fontScale="85000" lnSpcReduction="20000"/>
          </a:bodyPr>
          <a:lstStyle/>
          <a:p>
            <a:pPr indent="-278765" lvl="0" marL="287338" rtl="0" algn="l">
              <a:lnSpc>
                <a:spcPct val="100000"/>
              </a:lnSpc>
              <a:spcBef>
                <a:spcPts val="0"/>
              </a:spcBef>
              <a:spcAft>
                <a:spcPts val="0"/>
              </a:spcAft>
              <a:buSzPct val="100000"/>
              <a:buChar char="❖"/>
            </a:pPr>
            <a:r>
              <a:rPr lang="en-US" sz="1800"/>
              <a:t>World state:</a:t>
            </a:r>
            <a:endParaRPr/>
          </a:p>
          <a:p>
            <a:pPr indent="-278637" lvl="1" marL="803275" rtl="0" algn="l">
              <a:lnSpc>
                <a:spcPct val="100000"/>
              </a:lnSpc>
              <a:spcBef>
                <a:spcPts val="600"/>
              </a:spcBef>
              <a:spcAft>
                <a:spcPts val="0"/>
              </a:spcAft>
              <a:buSzPct val="100000"/>
              <a:buChar char="◇"/>
            </a:pPr>
            <a:r>
              <a:rPr lang="en-US" sz="1500"/>
              <a:t>Agent positions: 12X10 = 120</a:t>
            </a:r>
            <a:endParaRPr/>
          </a:p>
          <a:p>
            <a:pPr indent="-278637" lvl="1" marL="803275" rtl="0" algn="l">
              <a:lnSpc>
                <a:spcPct val="100000"/>
              </a:lnSpc>
              <a:spcBef>
                <a:spcPts val="600"/>
              </a:spcBef>
              <a:spcAft>
                <a:spcPts val="0"/>
              </a:spcAft>
              <a:buSzPct val="100000"/>
              <a:buChar char="◇"/>
            </a:pPr>
            <a:r>
              <a:rPr lang="en-US" sz="1500"/>
              <a:t>Food count: 30</a:t>
            </a:r>
            <a:endParaRPr/>
          </a:p>
          <a:p>
            <a:pPr indent="-278637" lvl="1" marL="803275" rtl="0" algn="l">
              <a:lnSpc>
                <a:spcPct val="100000"/>
              </a:lnSpc>
              <a:spcBef>
                <a:spcPts val="600"/>
              </a:spcBef>
              <a:spcAft>
                <a:spcPts val="0"/>
              </a:spcAft>
              <a:buSzPct val="100000"/>
              <a:buChar char="◇"/>
            </a:pPr>
            <a:r>
              <a:rPr lang="en-US" sz="1500"/>
              <a:t>Ghost positions: 12</a:t>
            </a:r>
            <a:endParaRPr/>
          </a:p>
          <a:p>
            <a:pPr indent="-278637" lvl="1" marL="803275" rtl="0" algn="l">
              <a:lnSpc>
                <a:spcPct val="100000"/>
              </a:lnSpc>
              <a:spcBef>
                <a:spcPts val="600"/>
              </a:spcBef>
              <a:spcAft>
                <a:spcPts val="0"/>
              </a:spcAft>
              <a:buSzPct val="100000"/>
              <a:buChar char="◇"/>
            </a:pPr>
            <a:r>
              <a:rPr lang="en-US" sz="1500"/>
              <a:t>Agent facing: NSEW</a:t>
            </a:r>
            <a:br>
              <a:rPr lang="en-US" sz="1500"/>
            </a:br>
            <a:endParaRPr sz="1500"/>
          </a:p>
          <a:p>
            <a:pPr indent="-278765" lvl="0" marL="287338" rtl="0" algn="l">
              <a:lnSpc>
                <a:spcPct val="100000"/>
              </a:lnSpc>
              <a:spcBef>
                <a:spcPts val="1200"/>
              </a:spcBef>
              <a:spcAft>
                <a:spcPts val="0"/>
              </a:spcAft>
              <a:buSzPct val="100000"/>
              <a:buChar char="❖"/>
            </a:pPr>
            <a:r>
              <a:rPr lang="en-US" sz="1800"/>
              <a:t>How many</a:t>
            </a:r>
            <a:endParaRPr/>
          </a:p>
          <a:p>
            <a:pPr indent="-278637" lvl="1" marL="803275" rtl="0" algn="l">
              <a:lnSpc>
                <a:spcPct val="100000"/>
              </a:lnSpc>
              <a:spcBef>
                <a:spcPts val="600"/>
              </a:spcBef>
              <a:spcAft>
                <a:spcPts val="0"/>
              </a:spcAft>
              <a:buSzPct val="100000"/>
              <a:buChar char="◇"/>
            </a:pPr>
            <a:r>
              <a:rPr lang="en-US" sz="1500">
                <a:solidFill>
                  <a:srgbClr val="008000"/>
                </a:solidFill>
              </a:rPr>
              <a:t>World states?</a:t>
            </a:r>
            <a:endParaRPr/>
          </a:p>
          <a:p>
            <a:pPr indent="-285750" lvl="1" marL="803275" rtl="0" algn="l">
              <a:lnSpc>
                <a:spcPct val="100000"/>
              </a:lnSpc>
              <a:spcBef>
                <a:spcPts val="600"/>
              </a:spcBef>
              <a:spcAft>
                <a:spcPts val="0"/>
              </a:spcAft>
              <a:buSzPct val="100000"/>
              <a:buFont typeface="Noto Sans Symbols"/>
              <a:buNone/>
            </a:pPr>
            <a:r>
              <a:rPr lang="en-US" sz="1500"/>
              <a:t>	120x(2</a:t>
            </a:r>
            <a:r>
              <a:rPr baseline="30000" lang="en-US" sz="1500"/>
              <a:t>30</a:t>
            </a:r>
            <a:r>
              <a:rPr lang="en-US" sz="1500"/>
              <a:t>)x(12</a:t>
            </a:r>
            <a:r>
              <a:rPr baseline="30000" lang="en-US" sz="1500"/>
              <a:t>2</a:t>
            </a:r>
            <a:r>
              <a:rPr lang="en-US" sz="1500"/>
              <a:t>)x4</a:t>
            </a:r>
            <a:endParaRPr/>
          </a:p>
          <a:p>
            <a:pPr indent="-278637" lvl="1" marL="803275" rtl="0" algn="l">
              <a:lnSpc>
                <a:spcPct val="100000"/>
              </a:lnSpc>
              <a:spcBef>
                <a:spcPts val="600"/>
              </a:spcBef>
              <a:spcAft>
                <a:spcPts val="0"/>
              </a:spcAft>
              <a:buSzPct val="100000"/>
              <a:buChar char="◇"/>
            </a:pPr>
            <a:r>
              <a:rPr lang="en-US" sz="1500">
                <a:solidFill>
                  <a:srgbClr val="008000"/>
                </a:solidFill>
              </a:rPr>
              <a:t>States for path finding?</a:t>
            </a:r>
            <a:endParaRPr/>
          </a:p>
          <a:p>
            <a:pPr indent="-285750" lvl="1" marL="803275" rtl="0" algn="l">
              <a:lnSpc>
                <a:spcPct val="100000"/>
              </a:lnSpc>
              <a:spcBef>
                <a:spcPts val="600"/>
              </a:spcBef>
              <a:spcAft>
                <a:spcPts val="0"/>
              </a:spcAft>
              <a:buSzPct val="100000"/>
              <a:buFont typeface="Noto Sans Symbols"/>
              <a:buNone/>
            </a:pPr>
            <a:r>
              <a:rPr lang="en-US" sz="1500"/>
              <a:t>	120</a:t>
            </a:r>
            <a:endParaRPr/>
          </a:p>
          <a:p>
            <a:pPr indent="-278637" lvl="1" marL="803275" rtl="0" algn="l">
              <a:lnSpc>
                <a:spcPct val="100000"/>
              </a:lnSpc>
              <a:spcBef>
                <a:spcPts val="600"/>
              </a:spcBef>
              <a:spcAft>
                <a:spcPts val="0"/>
              </a:spcAft>
              <a:buSzPct val="100000"/>
              <a:buChar char="◇"/>
            </a:pPr>
            <a:r>
              <a:rPr lang="en-US" sz="1500">
                <a:solidFill>
                  <a:srgbClr val="008000"/>
                </a:solidFill>
              </a:rPr>
              <a:t>States for eat-all-dots?</a:t>
            </a:r>
            <a:endParaRPr/>
          </a:p>
          <a:p>
            <a:pPr indent="-285750" lvl="1" marL="803275" rtl="0" algn="l">
              <a:lnSpc>
                <a:spcPct val="100000"/>
              </a:lnSpc>
              <a:spcBef>
                <a:spcPts val="600"/>
              </a:spcBef>
              <a:spcAft>
                <a:spcPts val="0"/>
              </a:spcAft>
              <a:buSzPct val="100000"/>
              <a:buFont typeface="Noto Sans Symbols"/>
              <a:buNone/>
            </a:pPr>
            <a:r>
              <a:rPr lang="en-US" sz="1500"/>
              <a:t>	120x(2</a:t>
            </a:r>
            <a:r>
              <a:rPr baseline="30000" lang="en-US" sz="1500"/>
              <a:t>30</a:t>
            </a:r>
            <a:r>
              <a:rPr lang="en-US" sz="1500"/>
              <a:t>)</a:t>
            </a:r>
            <a:endParaRPr/>
          </a:p>
          <a:p>
            <a:pPr indent="-285750" lvl="1" marL="803275" rtl="0" algn="l">
              <a:lnSpc>
                <a:spcPct val="100000"/>
              </a:lnSpc>
              <a:spcBef>
                <a:spcPts val="600"/>
              </a:spcBef>
              <a:spcAft>
                <a:spcPts val="0"/>
              </a:spcAft>
              <a:buSzPct val="100000"/>
              <a:buFont typeface="Noto Sans Symbols"/>
              <a:buNone/>
            </a:pPr>
            <a:r>
              <a:t/>
            </a:r>
            <a:endParaRPr sz="1500"/>
          </a:p>
        </p:txBody>
      </p:sp>
      <p:pic>
        <p:nvPicPr>
          <p:cNvPr descr="Z:\Shared with PC\boxSearch.png" id="1188" name="Google Shape;1188;p133"/>
          <p:cNvPicPr preferRelativeResize="0"/>
          <p:nvPr/>
        </p:nvPicPr>
        <p:blipFill rotWithShape="1">
          <a:blip r:embed="rId3">
            <a:alphaModFix/>
          </a:blip>
          <a:srcRect b="0" l="0" r="0" t="0"/>
          <a:stretch/>
        </p:blipFill>
        <p:spPr>
          <a:xfrm>
            <a:off x="4914903" y="1428751"/>
            <a:ext cx="3022997" cy="3073004"/>
          </a:xfrm>
          <a:prstGeom prst="rect">
            <a:avLst/>
          </a:prstGeom>
          <a:noFill/>
          <a:ln>
            <a:noFill/>
          </a:ln>
        </p:spPr>
      </p:pic>
      <p:grpSp>
        <p:nvGrpSpPr>
          <p:cNvPr id="1189" name="Google Shape;1189;p133"/>
          <p:cNvGrpSpPr/>
          <p:nvPr/>
        </p:nvGrpSpPr>
        <p:grpSpPr>
          <a:xfrm>
            <a:off x="377947" y="367472"/>
            <a:ext cx="479425" cy="481013"/>
            <a:chOff x="3015" y="2016"/>
            <a:chExt cx="302" cy="303"/>
          </a:xfrm>
        </p:grpSpPr>
        <p:sp>
          <p:nvSpPr>
            <p:cNvPr id="1190" name="Google Shape;1190;p133"/>
            <p:cNvSpPr/>
            <p:nvPr/>
          </p:nvSpPr>
          <p:spPr>
            <a:xfrm>
              <a:off x="3015" y="2016"/>
              <a:ext cx="302" cy="303"/>
            </a:xfrm>
            <a:custGeom>
              <a:rect b="b" l="l" r="r" t="t"/>
              <a:pathLst>
                <a:path extrusionOk="0" h="3329" w="3318">
                  <a:moveTo>
                    <a:pt x="64" y="0"/>
                  </a:moveTo>
                  <a:lnTo>
                    <a:pt x="81" y="2"/>
                  </a:lnTo>
                  <a:lnTo>
                    <a:pt x="96" y="8"/>
                  </a:lnTo>
                  <a:lnTo>
                    <a:pt x="109" y="19"/>
                  </a:lnTo>
                  <a:lnTo>
                    <a:pt x="119" y="31"/>
                  </a:lnTo>
                  <a:lnTo>
                    <a:pt x="125" y="47"/>
                  </a:lnTo>
                  <a:lnTo>
                    <a:pt x="127" y="64"/>
                  </a:lnTo>
                  <a:lnTo>
                    <a:pt x="127" y="3201"/>
                  </a:lnTo>
                  <a:lnTo>
                    <a:pt x="511" y="3201"/>
                  </a:lnTo>
                  <a:lnTo>
                    <a:pt x="511" y="2241"/>
                  </a:lnTo>
                  <a:lnTo>
                    <a:pt x="513" y="2224"/>
                  </a:lnTo>
                  <a:lnTo>
                    <a:pt x="519" y="2208"/>
                  </a:lnTo>
                  <a:lnTo>
                    <a:pt x="529" y="2196"/>
                  </a:lnTo>
                  <a:lnTo>
                    <a:pt x="542" y="2185"/>
                  </a:lnTo>
                  <a:lnTo>
                    <a:pt x="557" y="2179"/>
                  </a:lnTo>
                  <a:lnTo>
                    <a:pt x="574" y="2177"/>
                  </a:lnTo>
                  <a:lnTo>
                    <a:pt x="1085" y="2177"/>
                  </a:lnTo>
                  <a:lnTo>
                    <a:pt x="1102" y="2179"/>
                  </a:lnTo>
                  <a:lnTo>
                    <a:pt x="1117" y="2185"/>
                  </a:lnTo>
                  <a:lnTo>
                    <a:pt x="1130" y="2196"/>
                  </a:lnTo>
                  <a:lnTo>
                    <a:pt x="1140" y="2208"/>
                  </a:lnTo>
                  <a:lnTo>
                    <a:pt x="1146" y="2224"/>
                  </a:lnTo>
                  <a:lnTo>
                    <a:pt x="1148" y="2241"/>
                  </a:lnTo>
                  <a:lnTo>
                    <a:pt x="1148" y="3201"/>
                  </a:lnTo>
                  <a:lnTo>
                    <a:pt x="1403" y="3201"/>
                  </a:lnTo>
                  <a:lnTo>
                    <a:pt x="1403" y="1857"/>
                  </a:lnTo>
                  <a:lnTo>
                    <a:pt x="1406" y="1840"/>
                  </a:lnTo>
                  <a:lnTo>
                    <a:pt x="1413" y="1824"/>
                  </a:lnTo>
                  <a:lnTo>
                    <a:pt x="1423" y="1812"/>
                  </a:lnTo>
                  <a:lnTo>
                    <a:pt x="1436" y="1801"/>
                  </a:lnTo>
                  <a:lnTo>
                    <a:pt x="1451" y="1795"/>
                  </a:lnTo>
                  <a:lnTo>
                    <a:pt x="1468" y="1793"/>
                  </a:lnTo>
                  <a:lnTo>
                    <a:pt x="1979" y="1793"/>
                  </a:lnTo>
                  <a:lnTo>
                    <a:pt x="1995" y="1795"/>
                  </a:lnTo>
                  <a:lnTo>
                    <a:pt x="2011" y="1801"/>
                  </a:lnTo>
                  <a:lnTo>
                    <a:pt x="2023" y="1812"/>
                  </a:lnTo>
                  <a:lnTo>
                    <a:pt x="2034" y="1824"/>
                  </a:lnTo>
                  <a:lnTo>
                    <a:pt x="2040" y="1840"/>
                  </a:lnTo>
                  <a:lnTo>
                    <a:pt x="2042" y="1857"/>
                  </a:lnTo>
                  <a:lnTo>
                    <a:pt x="2042" y="3201"/>
                  </a:lnTo>
                  <a:lnTo>
                    <a:pt x="2297" y="3201"/>
                  </a:lnTo>
                  <a:lnTo>
                    <a:pt x="2297" y="1217"/>
                  </a:lnTo>
                  <a:lnTo>
                    <a:pt x="2300" y="1199"/>
                  </a:lnTo>
                  <a:lnTo>
                    <a:pt x="2306" y="1184"/>
                  </a:lnTo>
                  <a:lnTo>
                    <a:pt x="2316" y="1171"/>
                  </a:lnTo>
                  <a:lnTo>
                    <a:pt x="2329" y="1161"/>
                  </a:lnTo>
                  <a:lnTo>
                    <a:pt x="2345" y="1155"/>
                  </a:lnTo>
                  <a:lnTo>
                    <a:pt x="2361" y="1152"/>
                  </a:lnTo>
                  <a:lnTo>
                    <a:pt x="2871" y="1152"/>
                  </a:lnTo>
                  <a:lnTo>
                    <a:pt x="2889" y="1155"/>
                  </a:lnTo>
                  <a:lnTo>
                    <a:pt x="2904" y="1161"/>
                  </a:lnTo>
                  <a:lnTo>
                    <a:pt x="2917" y="1171"/>
                  </a:lnTo>
                  <a:lnTo>
                    <a:pt x="2927" y="1184"/>
                  </a:lnTo>
                  <a:lnTo>
                    <a:pt x="2933" y="1199"/>
                  </a:lnTo>
                  <a:lnTo>
                    <a:pt x="2936" y="1217"/>
                  </a:lnTo>
                  <a:lnTo>
                    <a:pt x="2936" y="3201"/>
                  </a:lnTo>
                  <a:lnTo>
                    <a:pt x="3255" y="3201"/>
                  </a:lnTo>
                  <a:lnTo>
                    <a:pt x="3271" y="3203"/>
                  </a:lnTo>
                  <a:lnTo>
                    <a:pt x="3287" y="3210"/>
                  </a:lnTo>
                  <a:lnTo>
                    <a:pt x="3299" y="3220"/>
                  </a:lnTo>
                  <a:lnTo>
                    <a:pt x="3310" y="3233"/>
                  </a:lnTo>
                  <a:lnTo>
                    <a:pt x="3316" y="3248"/>
                  </a:lnTo>
                  <a:lnTo>
                    <a:pt x="3318" y="3266"/>
                  </a:lnTo>
                  <a:lnTo>
                    <a:pt x="3316" y="3282"/>
                  </a:lnTo>
                  <a:lnTo>
                    <a:pt x="3310" y="3298"/>
                  </a:lnTo>
                  <a:lnTo>
                    <a:pt x="3299" y="3310"/>
                  </a:lnTo>
                  <a:lnTo>
                    <a:pt x="3287" y="3321"/>
                  </a:lnTo>
                  <a:lnTo>
                    <a:pt x="3271" y="3327"/>
                  </a:lnTo>
                  <a:lnTo>
                    <a:pt x="3255" y="3329"/>
                  </a:lnTo>
                  <a:lnTo>
                    <a:pt x="64" y="3329"/>
                  </a:lnTo>
                  <a:lnTo>
                    <a:pt x="46" y="3327"/>
                  </a:lnTo>
                  <a:lnTo>
                    <a:pt x="32" y="3321"/>
                  </a:lnTo>
                  <a:lnTo>
                    <a:pt x="18" y="3310"/>
                  </a:lnTo>
                  <a:lnTo>
                    <a:pt x="8" y="3298"/>
                  </a:lnTo>
                  <a:lnTo>
                    <a:pt x="2" y="3282"/>
                  </a:lnTo>
                  <a:lnTo>
                    <a:pt x="0" y="3266"/>
                  </a:lnTo>
                  <a:lnTo>
                    <a:pt x="0" y="64"/>
                  </a:lnTo>
                  <a:lnTo>
                    <a:pt x="2" y="47"/>
                  </a:lnTo>
                  <a:lnTo>
                    <a:pt x="8" y="31"/>
                  </a:lnTo>
                  <a:lnTo>
                    <a:pt x="18" y="19"/>
                  </a:lnTo>
                  <a:lnTo>
                    <a:pt x="32" y="8"/>
                  </a:lnTo>
                  <a:lnTo>
                    <a:pt x="46" y="2"/>
                  </a:lnTo>
                  <a:lnTo>
                    <a:pt x="6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133"/>
            <p:cNvSpPr/>
            <p:nvPr/>
          </p:nvSpPr>
          <p:spPr>
            <a:xfrm>
              <a:off x="3050" y="2039"/>
              <a:ext cx="232" cy="152"/>
            </a:xfrm>
            <a:custGeom>
              <a:rect b="b" l="l" r="r" t="t"/>
              <a:pathLst>
                <a:path extrusionOk="0" h="1665" w="2553">
                  <a:moveTo>
                    <a:pt x="1978" y="0"/>
                  </a:moveTo>
                  <a:lnTo>
                    <a:pt x="2488" y="0"/>
                  </a:lnTo>
                  <a:lnTo>
                    <a:pt x="2501" y="1"/>
                  </a:lnTo>
                  <a:lnTo>
                    <a:pt x="2513" y="5"/>
                  </a:lnTo>
                  <a:lnTo>
                    <a:pt x="2528" y="13"/>
                  </a:lnTo>
                  <a:lnTo>
                    <a:pt x="2539" y="25"/>
                  </a:lnTo>
                  <a:lnTo>
                    <a:pt x="2547" y="39"/>
                  </a:lnTo>
                  <a:lnTo>
                    <a:pt x="2552" y="52"/>
                  </a:lnTo>
                  <a:lnTo>
                    <a:pt x="2553" y="64"/>
                  </a:lnTo>
                  <a:lnTo>
                    <a:pt x="2553" y="576"/>
                  </a:lnTo>
                  <a:lnTo>
                    <a:pt x="2550" y="594"/>
                  </a:lnTo>
                  <a:lnTo>
                    <a:pt x="2544" y="608"/>
                  </a:lnTo>
                  <a:lnTo>
                    <a:pt x="2534" y="622"/>
                  </a:lnTo>
                  <a:lnTo>
                    <a:pt x="2521" y="631"/>
                  </a:lnTo>
                  <a:lnTo>
                    <a:pt x="2506" y="639"/>
                  </a:lnTo>
                  <a:lnTo>
                    <a:pt x="2488" y="641"/>
                  </a:lnTo>
                  <a:lnTo>
                    <a:pt x="2472" y="639"/>
                  </a:lnTo>
                  <a:lnTo>
                    <a:pt x="2456" y="631"/>
                  </a:lnTo>
                  <a:lnTo>
                    <a:pt x="2444" y="622"/>
                  </a:lnTo>
                  <a:lnTo>
                    <a:pt x="2433" y="608"/>
                  </a:lnTo>
                  <a:lnTo>
                    <a:pt x="2427" y="594"/>
                  </a:lnTo>
                  <a:lnTo>
                    <a:pt x="2425" y="576"/>
                  </a:lnTo>
                  <a:lnTo>
                    <a:pt x="2425" y="216"/>
                  </a:lnTo>
                  <a:lnTo>
                    <a:pt x="2307" y="329"/>
                  </a:lnTo>
                  <a:lnTo>
                    <a:pt x="2189" y="435"/>
                  </a:lnTo>
                  <a:lnTo>
                    <a:pt x="2074" y="536"/>
                  </a:lnTo>
                  <a:lnTo>
                    <a:pt x="1959" y="630"/>
                  </a:lnTo>
                  <a:lnTo>
                    <a:pt x="1846" y="721"/>
                  </a:lnTo>
                  <a:lnTo>
                    <a:pt x="1735" y="805"/>
                  </a:lnTo>
                  <a:lnTo>
                    <a:pt x="1626" y="885"/>
                  </a:lnTo>
                  <a:lnTo>
                    <a:pt x="1519" y="960"/>
                  </a:lnTo>
                  <a:lnTo>
                    <a:pt x="1415" y="1031"/>
                  </a:lnTo>
                  <a:lnTo>
                    <a:pt x="1314" y="1096"/>
                  </a:lnTo>
                  <a:lnTo>
                    <a:pt x="1214" y="1156"/>
                  </a:lnTo>
                  <a:lnTo>
                    <a:pt x="1118" y="1214"/>
                  </a:lnTo>
                  <a:lnTo>
                    <a:pt x="1026" y="1267"/>
                  </a:lnTo>
                  <a:lnTo>
                    <a:pt x="935" y="1316"/>
                  </a:lnTo>
                  <a:lnTo>
                    <a:pt x="849" y="1360"/>
                  </a:lnTo>
                  <a:lnTo>
                    <a:pt x="766" y="1401"/>
                  </a:lnTo>
                  <a:lnTo>
                    <a:pt x="688" y="1438"/>
                  </a:lnTo>
                  <a:lnTo>
                    <a:pt x="613" y="1473"/>
                  </a:lnTo>
                  <a:lnTo>
                    <a:pt x="541" y="1503"/>
                  </a:lnTo>
                  <a:lnTo>
                    <a:pt x="475" y="1531"/>
                  </a:lnTo>
                  <a:lnTo>
                    <a:pt x="413" y="1555"/>
                  </a:lnTo>
                  <a:lnTo>
                    <a:pt x="356" y="1577"/>
                  </a:lnTo>
                  <a:lnTo>
                    <a:pt x="303" y="1595"/>
                  </a:lnTo>
                  <a:lnTo>
                    <a:pt x="255" y="1612"/>
                  </a:lnTo>
                  <a:lnTo>
                    <a:pt x="213" y="1625"/>
                  </a:lnTo>
                  <a:lnTo>
                    <a:pt x="177" y="1637"/>
                  </a:lnTo>
                  <a:lnTo>
                    <a:pt x="144" y="1646"/>
                  </a:lnTo>
                  <a:lnTo>
                    <a:pt x="118" y="1653"/>
                  </a:lnTo>
                  <a:lnTo>
                    <a:pt x="99" y="1658"/>
                  </a:lnTo>
                  <a:lnTo>
                    <a:pt x="85" y="1662"/>
                  </a:lnTo>
                  <a:lnTo>
                    <a:pt x="77" y="1663"/>
                  </a:lnTo>
                  <a:lnTo>
                    <a:pt x="71" y="1664"/>
                  </a:lnTo>
                  <a:lnTo>
                    <a:pt x="64" y="1665"/>
                  </a:lnTo>
                  <a:lnTo>
                    <a:pt x="47" y="1662"/>
                  </a:lnTo>
                  <a:lnTo>
                    <a:pt x="31" y="1656"/>
                  </a:lnTo>
                  <a:lnTo>
                    <a:pt x="18" y="1645"/>
                  </a:lnTo>
                  <a:lnTo>
                    <a:pt x="8" y="1632"/>
                  </a:lnTo>
                  <a:lnTo>
                    <a:pt x="1" y="1615"/>
                  </a:lnTo>
                  <a:lnTo>
                    <a:pt x="0" y="1597"/>
                  </a:lnTo>
                  <a:lnTo>
                    <a:pt x="2" y="1581"/>
                  </a:lnTo>
                  <a:lnTo>
                    <a:pt x="10" y="1566"/>
                  </a:lnTo>
                  <a:lnTo>
                    <a:pt x="20" y="1554"/>
                  </a:lnTo>
                  <a:lnTo>
                    <a:pt x="33" y="1544"/>
                  </a:lnTo>
                  <a:lnTo>
                    <a:pt x="50" y="1538"/>
                  </a:lnTo>
                  <a:lnTo>
                    <a:pt x="54" y="1537"/>
                  </a:lnTo>
                  <a:lnTo>
                    <a:pt x="65" y="1535"/>
                  </a:lnTo>
                  <a:lnTo>
                    <a:pt x="82" y="1530"/>
                  </a:lnTo>
                  <a:lnTo>
                    <a:pt x="105" y="1524"/>
                  </a:lnTo>
                  <a:lnTo>
                    <a:pt x="134" y="1515"/>
                  </a:lnTo>
                  <a:lnTo>
                    <a:pt x="168" y="1504"/>
                  </a:lnTo>
                  <a:lnTo>
                    <a:pt x="209" y="1491"/>
                  </a:lnTo>
                  <a:lnTo>
                    <a:pt x="254" y="1476"/>
                  </a:lnTo>
                  <a:lnTo>
                    <a:pt x="304" y="1457"/>
                  </a:lnTo>
                  <a:lnTo>
                    <a:pt x="360" y="1436"/>
                  </a:lnTo>
                  <a:lnTo>
                    <a:pt x="420" y="1412"/>
                  </a:lnTo>
                  <a:lnTo>
                    <a:pt x="484" y="1385"/>
                  </a:lnTo>
                  <a:lnTo>
                    <a:pt x="554" y="1355"/>
                  </a:lnTo>
                  <a:lnTo>
                    <a:pt x="627" y="1323"/>
                  </a:lnTo>
                  <a:lnTo>
                    <a:pt x="704" y="1285"/>
                  </a:lnTo>
                  <a:lnTo>
                    <a:pt x="785" y="1246"/>
                  </a:lnTo>
                  <a:lnTo>
                    <a:pt x="870" y="1201"/>
                  </a:lnTo>
                  <a:lnTo>
                    <a:pt x="958" y="1154"/>
                  </a:lnTo>
                  <a:lnTo>
                    <a:pt x="1049" y="1102"/>
                  </a:lnTo>
                  <a:lnTo>
                    <a:pt x="1144" y="1046"/>
                  </a:lnTo>
                  <a:lnTo>
                    <a:pt x="1241" y="987"/>
                  </a:lnTo>
                  <a:lnTo>
                    <a:pt x="1342" y="922"/>
                  </a:lnTo>
                  <a:lnTo>
                    <a:pt x="1444" y="854"/>
                  </a:lnTo>
                  <a:lnTo>
                    <a:pt x="1549" y="781"/>
                  </a:lnTo>
                  <a:lnTo>
                    <a:pt x="1656" y="703"/>
                  </a:lnTo>
                  <a:lnTo>
                    <a:pt x="1765" y="620"/>
                  </a:lnTo>
                  <a:lnTo>
                    <a:pt x="1876" y="532"/>
                  </a:lnTo>
                  <a:lnTo>
                    <a:pt x="1988" y="439"/>
                  </a:lnTo>
                  <a:lnTo>
                    <a:pt x="2102" y="341"/>
                  </a:lnTo>
                  <a:lnTo>
                    <a:pt x="2217" y="237"/>
                  </a:lnTo>
                  <a:lnTo>
                    <a:pt x="2333" y="128"/>
                  </a:lnTo>
                  <a:lnTo>
                    <a:pt x="1978" y="128"/>
                  </a:lnTo>
                  <a:lnTo>
                    <a:pt x="1962" y="126"/>
                  </a:lnTo>
                  <a:lnTo>
                    <a:pt x="1946" y="120"/>
                  </a:lnTo>
                  <a:lnTo>
                    <a:pt x="1933" y="109"/>
                  </a:lnTo>
                  <a:lnTo>
                    <a:pt x="1923" y="97"/>
                  </a:lnTo>
                  <a:lnTo>
                    <a:pt x="1917" y="81"/>
                  </a:lnTo>
                  <a:lnTo>
                    <a:pt x="1914" y="64"/>
                  </a:lnTo>
                  <a:lnTo>
                    <a:pt x="1917" y="47"/>
                  </a:lnTo>
                  <a:lnTo>
                    <a:pt x="1923" y="32"/>
                  </a:lnTo>
                  <a:lnTo>
                    <a:pt x="1933" y="19"/>
                  </a:lnTo>
                  <a:lnTo>
                    <a:pt x="1946" y="8"/>
                  </a:lnTo>
                  <a:lnTo>
                    <a:pt x="1962" y="2"/>
                  </a:lnTo>
                  <a:lnTo>
                    <a:pt x="197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3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Some assumptions</a:t>
            </a:r>
            <a:endParaRPr/>
          </a:p>
        </p:txBody>
      </p:sp>
      <p:sp>
        <p:nvSpPr>
          <p:cNvPr id="1198" name="Google Shape;1198;p134"/>
          <p:cNvSpPr txBox="1"/>
          <p:nvPr>
            <p:ph idx="1" type="body"/>
          </p:nvPr>
        </p:nvSpPr>
        <p:spPr>
          <a:xfrm>
            <a:off x="252060" y="1212508"/>
            <a:ext cx="5325780" cy="3394472"/>
          </a:xfrm>
          <a:prstGeom prst="rect">
            <a:avLst/>
          </a:prstGeom>
          <a:noFill/>
          <a:ln>
            <a:noFill/>
          </a:ln>
        </p:spPr>
        <p:txBody>
          <a:bodyPr anchorCtr="0" anchor="t" bIns="0" lIns="0" spcFirstLastPara="1" rIns="0" wrap="square" tIns="0">
            <a:normAutofit lnSpcReduction="10000"/>
          </a:bodyPr>
          <a:lstStyle/>
          <a:p>
            <a:pPr indent="-287338" lvl="0" marL="287338" rtl="0" algn="l">
              <a:lnSpc>
                <a:spcPct val="100000"/>
              </a:lnSpc>
              <a:spcBef>
                <a:spcPts val="0"/>
              </a:spcBef>
              <a:spcAft>
                <a:spcPts val="0"/>
              </a:spcAft>
              <a:buSzPts val="1800"/>
              <a:buChar char="❖"/>
            </a:pPr>
            <a:r>
              <a:rPr lang="en-US" sz="1800"/>
              <a:t>Set of actions is </a:t>
            </a:r>
            <a:r>
              <a:rPr b="1" lang="en-US" sz="1800">
                <a:solidFill>
                  <a:schemeClr val="accent6"/>
                </a:solidFill>
              </a:rPr>
              <a:t>finite</a:t>
            </a:r>
            <a:r>
              <a:rPr lang="en-US" sz="1800">
                <a:solidFill>
                  <a:schemeClr val="accent6"/>
                </a:solidFill>
              </a:rPr>
              <a:t> </a:t>
            </a:r>
            <a:r>
              <a:rPr lang="en-US" sz="1800"/>
              <a:t>and bounded by some constant</a:t>
            </a:r>
            <a:endParaRPr/>
          </a:p>
          <a:p>
            <a:pPr indent="-285750" lvl="1" marL="803275" rtl="0" algn="l">
              <a:lnSpc>
                <a:spcPct val="100000"/>
              </a:lnSpc>
              <a:spcBef>
                <a:spcPts val="600"/>
              </a:spcBef>
              <a:spcAft>
                <a:spcPts val="0"/>
              </a:spcAft>
              <a:buSzPts val="1500"/>
              <a:buChar char="◇"/>
            </a:pPr>
            <a:r>
              <a:rPr lang="en-US" sz="1500"/>
              <a:t>In practice, they are often parametrized and thus infinite (e.g., steering angle of a car)</a:t>
            </a:r>
            <a:endParaRPr/>
          </a:p>
          <a:p>
            <a:pPr indent="-285750" lvl="1" marL="803275" rtl="0" algn="l">
              <a:lnSpc>
                <a:spcPct val="100000"/>
              </a:lnSpc>
              <a:spcBef>
                <a:spcPts val="600"/>
              </a:spcBef>
              <a:spcAft>
                <a:spcPts val="0"/>
              </a:spcAft>
              <a:buSzPts val="1500"/>
              <a:buChar char="◇"/>
            </a:pPr>
            <a:r>
              <a:rPr lang="en-US" sz="1500"/>
              <a:t>In such settings we can </a:t>
            </a:r>
            <a:r>
              <a:rPr b="1" lang="en-US" sz="1500">
                <a:solidFill>
                  <a:schemeClr val="accent6"/>
                </a:solidFill>
              </a:rPr>
              <a:t>discretize</a:t>
            </a:r>
            <a:r>
              <a:rPr lang="en-US" sz="1500"/>
              <a:t> the set of actions</a:t>
            </a:r>
            <a:endParaRPr/>
          </a:p>
          <a:p>
            <a:pPr indent="-287338" lvl="0" marL="287338" rtl="0" algn="l">
              <a:lnSpc>
                <a:spcPct val="100000"/>
              </a:lnSpc>
              <a:spcBef>
                <a:spcPts val="1200"/>
              </a:spcBef>
              <a:spcAft>
                <a:spcPts val="0"/>
              </a:spcAft>
              <a:buSzPts val="1800"/>
              <a:buChar char="❖"/>
            </a:pPr>
            <a:r>
              <a:rPr lang="en-US" sz="1800"/>
              <a:t>State of agent is </a:t>
            </a:r>
            <a:r>
              <a:rPr b="1" lang="en-US" sz="1800">
                <a:solidFill>
                  <a:schemeClr val="accent6"/>
                </a:solidFill>
              </a:rPr>
              <a:t>observable</a:t>
            </a:r>
            <a:endParaRPr/>
          </a:p>
          <a:p>
            <a:pPr indent="-285750" lvl="1" marL="803275" rtl="0" algn="l">
              <a:lnSpc>
                <a:spcPct val="100000"/>
              </a:lnSpc>
              <a:spcBef>
                <a:spcPts val="600"/>
              </a:spcBef>
              <a:spcAft>
                <a:spcPts val="0"/>
              </a:spcAft>
              <a:buSzPts val="1500"/>
              <a:buChar char="◇"/>
            </a:pPr>
            <a:r>
              <a:rPr lang="en-US" sz="1500"/>
              <a:t>i.e., agent knows its state</a:t>
            </a:r>
            <a:endParaRPr/>
          </a:p>
          <a:p>
            <a:pPr indent="-287338" lvl="0" marL="287338" rtl="0" algn="l">
              <a:lnSpc>
                <a:spcPct val="100000"/>
              </a:lnSpc>
              <a:spcBef>
                <a:spcPts val="1200"/>
              </a:spcBef>
              <a:spcAft>
                <a:spcPts val="0"/>
              </a:spcAft>
              <a:buSzPts val="1800"/>
              <a:buChar char="❖"/>
            </a:pPr>
            <a:r>
              <a:rPr lang="en-US" sz="1800"/>
              <a:t>Actions are </a:t>
            </a:r>
            <a:r>
              <a:rPr b="1" lang="en-US" sz="1800">
                <a:solidFill>
                  <a:schemeClr val="accent6"/>
                </a:solidFill>
              </a:rPr>
              <a:t>deterministic</a:t>
            </a:r>
            <a:endParaRPr/>
          </a:p>
          <a:p>
            <a:pPr indent="-285750" lvl="1" marL="803275" rtl="0" algn="l">
              <a:lnSpc>
                <a:spcPct val="100000"/>
              </a:lnSpc>
              <a:spcBef>
                <a:spcPts val="600"/>
              </a:spcBef>
              <a:spcAft>
                <a:spcPts val="0"/>
              </a:spcAft>
              <a:buSzPts val="1500"/>
              <a:buChar char="◇"/>
            </a:pPr>
            <a:r>
              <a:rPr lang="en-US" sz="1500"/>
              <a:t>i.e., agent knows what will happen when it does something</a:t>
            </a:r>
            <a:endParaRPr/>
          </a:p>
          <a:p>
            <a:pPr indent="-287338" lvl="0" marL="287338" rtl="0" algn="l">
              <a:lnSpc>
                <a:spcPct val="100000"/>
              </a:lnSpc>
              <a:spcBef>
                <a:spcPts val="1200"/>
              </a:spcBef>
              <a:spcAft>
                <a:spcPts val="0"/>
              </a:spcAft>
              <a:buSzPts val="1800"/>
              <a:buChar char="❖"/>
            </a:pPr>
            <a:r>
              <a:rPr lang="en-US" sz="1800"/>
              <a:t>We will relax some of these assumptions along the course</a:t>
            </a:r>
            <a:endParaRPr sz="1500"/>
          </a:p>
        </p:txBody>
      </p:sp>
      <p:grpSp>
        <p:nvGrpSpPr>
          <p:cNvPr id="1199" name="Google Shape;1199;p134"/>
          <p:cNvGrpSpPr/>
          <p:nvPr/>
        </p:nvGrpSpPr>
        <p:grpSpPr>
          <a:xfrm>
            <a:off x="371701" y="419861"/>
            <a:ext cx="479425" cy="446087"/>
            <a:chOff x="4733" y="1188"/>
            <a:chExt cx="302" cy="281"/>
          </a:xfrm>
        </p:grpSpPr>
        <p:sp>
          <p:nvSpPr>
            <p:cNvPr id="1200" name="Google Shape;1200;p134"/>
            <p:cNvSpPr/>
            <p:nvPr/>
          </p:nvSpPr>
          <p:spPr>
            <a:xfrm>
              <a:off x="4733" y="1344"/>
              <a:ext cx="135" cy="125"/>
            </a:xfrm>
            <a:custGeom>
              <a:rect b="b" l="l" r="r" t="t"/>
              <a:pathLst>
                <a:path extrusionOk="0" h="1385" w="1481">
                  <a:moveTo>
                    <a:pt x="975" y="0"/>
                  </a:moveTo>
                  <a:lnTo>
                    <a:pt x="976" y="26"/>
                  </a:lnTo>
                  <a:lnTo>
                    <a:pt x="981" y="53"/>
                  </a:lnTo>
                  <a:lnTo>
                    <a:pt x="992" y="77"/>
                  </a:lnTo>
                  <a:lnTo>
                    <a:pt x="1005" y="101"/>
                  </a:lnTo>
                  <a:lnTo>
                    <a:pt x="1023" y="122"/>
                  </a:lnTo>
                  <a:lnTo>
                    <a:pt x="1100" y="199"/>
                  </a:lnTo>
                  <a:lnTo>
                    <a:pt x="1120" y="217"/>
                  </a:lnTo>
                  <a:lnTo>
                    <a:pt x="1143" y="231"/>
                  </a:lnTo>
                  <a:lnTo>
                    <a:pt x="1167" y="240"/>
                  </a:lnTo>
                  <a:lnTo>
                    <a:pt x="1192" y="246"/>
                  </a:lnTo>
                  <a:lnTo>
                    <a:pt x="1218" y="248"/>
                  </a:lnTo>
                  <a:lnTo>
                    <a:pt x="1245" y="246"/>
                  </a:lnTo>
                  <a:lnTo>
                    <a:pt x="1269" y="240"/>
                  </a:lnTo>
                  <a:lnTo>
                    <a:pt x="1293" y="231"/>
                  </a:lnTo>
                  <a:lnTo>
                    <a:pt x="1315" y="217"/>
                  </a:lnTo>
                  <a:lnTo>
                    <a:pt x="1336" y="199"/>
                  </a:lnTo>
                  <a:lnTo>
                    <a:pt x="1370" y="165"/>
                  </a:lnTo>
                  <a:lnTo>
                    <a:pt x="1481" y="276"/>
                  </a:lnTo>
                  <a:lnTo>
                    <a:pt x="430" y="1344"/>
                  </a:lnTo>
                  <a:lnTo>
                    <a:pt x="409" y="1362"/>
                  </a:lnTo>
                  <a:lnTo>
                    <a:pt x="385" y="1375"/>
                  </a:lnTo>
                  <a:lnTo>
                    <a:pt x="359" y="1382"/>
                  </a:lnTo>
                  <a:lnTo>
                    <a:pt x="332" y="1385"/>
                  </a:lnTo>
                  <a:lnTo>
                    <a:pt x="305" y="1382"/>
                  </a:lnTo>
                  <a:lnTo>
                    <a:pt x="279" y="1375"/>
                  </a:lnTo>
                  <a:lnTo>
                    <a:pt x="256" y="1362"/>
                  </a:lnTo>
                  <a:lnTo>
                    <a:pt x="235" y="1344"/>
                  </a:lnTo>
                  <a:lnTo>
                    <a:pt x="40" y="1146"/>
                  </a:lnTo>
                  <a:lnTo>
                    <a:pt x="22" y="1124"/>
                  </a:lnTo>
                  <a:lnTo>
                    <a:pt x="10" y="1100"/>
                  </a:lnTo>
                  <a:lnTo>
                    <a:pt x="3" y="1074"/>
                  </a:lnTo>
                  <a:lnTo>
                    <a:pt x="0" y="1048"/>
                  </a:lnTo>
                  <a:lnTo>
                    <a:pt x="3" y="1021"/>
                  </a:lnTo>
                  <a:lnTo>
                    <a:pt x="10" y="996"/>
                  </a:lnTo>
                  <a:lnTo>
                    <a:pt x="22" y="972"/>
                  </a:lnTo>
                  <a:lnTo>
                    <a:pt x="40" y="950"/>
                  </a:lnTo>
                  <a:lnTo>
                    <a:pt x="975"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134"/>
            <p:cNvSpPr/>
            <p:nvPr/>
          </p:nvSpPr>
          <p:spPr>
            <a:xfrm>
              <a:off x="4733" y="1198"/>
              <a:ext cx="158" cy="158"/>
            </a:xfrm>
            <a:custGeom>
              <a:rect b="b" l="l" r="r" t="t"/>
              <a:pathLst>
                <a:path extrusionOk="0" h="1743" w="1743">
                  <a:moveTo>
                    <a:pt x="450" y="0"/>
                  </a:moveTo>
                  <a:lnTo>
                    <a:pt x="489" y="3"/>
                  </a:lnTo>
                  <a:lnTo>
                    <a:pt x="526" y="13"/>
                  </a:lnTo>
                  <a:lnTo>
                    <a:pt x="562" y="30"/>
                  </a:lnTo>
                  <a:lnTo>
                    <a:pt x="597" y="52"/>
                  </a:lnTo>
                  <a:lnTo>
                    <a:pt x="631" y="82"/>
                  </a:lnTo>
                  <a:lnTo>
                    <a:pt x="1336" y="787"/>
                  </a:lnTo>
                  <a:lnTo>
                    <a:pt x="1344" y="799"/>
                  </a:lnTo>
                  <a:lnTo>
                    <a:pt x="1349" y="810"/>
                  </a:lnTo>
                  <a:lnTo>
                    <a:pt x="1351" y="824"/>
                  </a:lnTo>
                  <a:lnTo>
                    <a:pt x="1350" y="837"/>
                  </a:lnTo>
                  <a:lnTo>
                    <a:pt x="1347" y="869"/>
                  </a:lnTo>
                  <a:lnTo>
                    <a:pt x="1350" y="901"/>
                  </a:lnTo>
                  <a:lnTo>
                    <a:pt x="1359" y="935"/>
                  </a:lnTo>
                  <a:lnTo>
                    <a:pt x="1372" y="966"/>
                  </a:lnTo>
                  <a:lnTo>
                    <a:pt x="1391" y="996"/>
                  </a:lnTo>
                  <a:lnTo>
                    <a:pt x="1414" y="1023"/>
                  </a:lnTo>
                  <a:lnTo>
                    <a:pt x="1442" y="1046"/>
                  </a:lnTo>
                  <a:lnTo>
                    <a:pt x="1471" y="1064"/>
                  </a:lnTo>
                  <a:lnTo>
                    <a:pt x="1503" y="1078"/>
                  </a:lnTo>
                  <a:lnTo>
                    <a:pt x="1535" y="1086"/>
                  </a:lnTo>
                  <a:lnTo>
                    <a:pt x="1567" y="1089"/>
                  </a:lnTo>
                  <a:lnTo>
                    <a:pt x="1599" y="1086"/>
                  </a:lnTo>
                  <a:lnTo>
                    <a:pt x="1613" y="1085"/>
                  </a:lnTo>
                  <a:lnTo>
                    <a:pt x="1626" y="1087"/>
                  </a:lnTo>
                  <a:lnTo>
                    <a:pt x="1638" y="1092"/>
                  </a:lnTo>
                  <a:lnTo>
                    <a:pt x="1649" y="1100"/>
                  </a:lnTo>
                  <a:lnTo>
                    <a:pt x="1728" y="1179"/>
                  </a:lnTo>
                  <a:lnTo>
                    <a:pt x="1736" y="1191"/>
                  </a:lnTo>
                  <a:lnTo>
                    <a:pt x="1741" y="1204"/>
                  </a:lnTo>
                  <a:lnTo>
                    <a:pt x="1743" y="1219"/>
                  </a:lnTo>
                  <a:lnTo>
                    <a:pt x="1741" y="1233"/>
                  </a:lnTo>
                  <a:lnTo>
                    <a:pt x="1736" y="1246"/>
                  </a:lnTo>
                  <a:lnTo>
                    <a:pt x="1728" y="1258"/>
                  </a:lnTo>
                  <a:lnTo>
                    <a:pt x="1257" y="1728"/>
                  </a:lnTo>
                  <a:lnTo>
                    <a:pt x="1246" y="1736"/>
                  </a:lnTo>
                  <a:lnTo>
                    <a:pt x="1232" y="1742"/>
                  </a:lnTo>
                  <a:lnTo>
                    <a:pt x="1218" y="1743"/>
                  </a:lnTo>
                  <a:lnTo>
                    <a:pt x="1204" y="1742"/>
                  </a:lnTo>
                  <a:lnTo>
                    <a:pt x="1191" y="1736"/>
                  </a:lnTo>
                  <a:lnTo>
                    <a:pt x="1179" y="1728"/>
                  </a:lnTo>
                  <a:lnTo>
                    <a:pt x="1100" y="1649"/>
                  </a:lnTo>
                  <a:lnTo>
                    <a:pt x="1092" y="1639"/>
                  </a:lnTo>
                  <a:lnTo>
                    <a:pt x="1087" y="1626"/>
                  </a:lnTo>
                  <a:lnTo>
                    <a:pt x="1085" y="1613"/>
                  </a:lnTo>
                  <a:lnTo>
                    <a:pt x="1086" y="1599"/>
                  </a:lnTo>
                  <a:lnTo>
                    <a:pt x="1089" y="1567"/>
                  </a:lnTo>
                  <a:lnTo>
                    <a:pt x="1086" y="1535"/>
                  </a:lnTo>
                  <a:lnTo>
                    <a:pt x="1078" y="1503"/>
                  </a:lnTo>
                  <a:lnTo>
                    <a:pt x="1064" y="1471"/>
                  </a:lnTo>
                  <a:lnTo>
                    <a:pt x="1046" y="1442"/>
                  </a:lnTo>
                  <a:lnTo>
                    <a:pt x="1023" y="1415"/>
                  </a:lnTo>
                  <a:lnTo>
                    <a:pt x="996" y="1391"/>
                  </a:lnTo>
                  <a:lnTo>
                    <a:pt x="966" y="1373"/>
                  </a:lnTo>
                  <a:lnTo>
                    <a:pt x="935" y="1359"/>
                  </a:lnTo>
                  <a:lnTo>
                    <a:pt x="902" y="1350"/>
                  </a:lnTo>
                  <a:lnTo>
                    <a:pt x="870" y="1347"/>
                  </a:lnTo>
                  <a:lnTo>
                    <a:pt x="839" y="1350"/>
                  </a:lnTo>
                  <a:lnTo>
                    <a:pt x="830" y="1351"/>
                  </a:lnTo>
                  <a:lnTo>
                    <a:pt x="814" y="1350"/>
                  </a:lnTo>
                  <a:lnTo>
                    <a:pt x="800" y="1345"/>
                  </a:lnTo>
                  <a:lnTo>
                    <a:pt x="787" y="1336"/>
                  </a:lnTo>
                  <a:lnTo>
                    <a:pt x="82" y="631"/>
                  </a:lnTo>
                  <a:lnTo>
                    <a:pt x="53" y="598"/>
                  </a:lnTo>
                  <a:lnTo>
                    <a:pt x="31" y="565"/>
                  </a:lnTo>
                  <a:lnTo>
                    <a:pt x="14" y="529"/>
                  </a:lnTo>
                  <a:lnTo>
                    <a:pt x="4" y="493"/>
                  </a:lnTo>
                  <a:lnTo>
                    <a:pt x="0" y="457"/>
                  </a:lnTo>
                  <a:lnTo>
                    <a:pt x="2" y="418"/>
                  </a:lnTo>
                  <a:lnTo>
                    <a:pt x="10" y="380"/>
                  </a:lnTo>
                  <a:lnTo>
                    <a:pt x="22" y="347"/>
                  </a:lnTo>
                  <a:lnTo>
                    <a:pt x="40" y="312"/>
                  </a:lnTo>
                  <a:lnTo>
                    <a:pt x="62" y="276"/>
                  </a:lnTo>
                  <a:lnTo>
                    <a:pt x="90" y="240"/>
                  </a:lnTo>
                  <a:lnTo>
                    <a:pt x="122" y="202"/>
                  </a:lnTo>
                  <a:lnTo>
                    <a:pt x="161" y="161"/>
                  </a:lnTo>
                  <a:lnTo>
                    <a:pt x="187" y="135"/>
                  </a:lnTo>
                  <a:lnTo>
                    <a:pt x="214" y="110"/>
                  </a:lnTo>
                  <a:lnTo>
                    <a:pt x="244" y="86"/>
                  </a:lnTo>
                  <a:lnTo>
                    <a:pt x="275" y="63"/>
                  </a:lnTo>
                  <a:lnTo>
                    <a:pt x="307" y="42"/>
                  </a:lnTo>
                  <a:lnTo>
                    <a:pt x="342" y="24"/>
                  </a:lnTo>
                  <a:lnTo>
                    <a:pt x="377" y="12"/>
                  </a:lnTo>
                  <a:lnTo>
                    <a:pt x="413" y="3"/>
                  </a:lnTo>
                  <a:lnTo>
                    <a:pt x="45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134"/>
            <p:cNvSpPr/>
            <p:nvPr/>
          </p:nvSpPr>
          <p:spPr>
            <a:xfrm>
              <a:off x="4865" y="1329"/>
              <a:ext cx="113" cy="114"/>
            </a:xfrm>
            <a:custGeom>
              <a:rect b="b" l="l" r="r" t="t"/>
              <a:pathLst>
                <a:path extrusionOk="0" h="1251" w="1251">
                  <a:moveTo>
                    <a:pt x="243" y="0"/>
                  </a:moveTo>
                  <a:lnTo>
                    <a:pt x="1251" y="1006"/>
                  </a:lnTo>
                  <a:lnTo>
                    <a:pt x="1006" y="1251"/>
                  </a:lnTo>
                  <a:lnTo>
                    <a:pt x="0" y="244"/>
                  </a:lnTo>
                  <a:lnTo>
                    <a:pt x="24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134"/>
            <p:cNvSpPr/>
            <p:nvPr/>
          </p:nvSpPr>
          <p:spPr>
            <a:xfrm>
              <a:off x="4963" y="1428"/>
              <a:ext cx="42" cy="41"/>
            </a:xfrm>
            <a:custGeom>
              <a:rect b="b" l="l" r="r" t="t"/>
              <a:pathLst>
                <a:path extrusionOk="0" h="456" w="456">
                  <a:moveTo>
                    <a:pt x="244" y="0"/>
                  </a:moveTo>
                  <a:lnTo>
                    <a:pt x="440" y="196"/>
                  </a:lnTo>
                  <a:lnTo>
                    <a:pt x="449" y="208"/>
                  </a:lnTo>
                  <a:lnTo>
                    <a:pt x="454" y="221"/>
                  </a:lnTo>
                  <a:lnTo>
                    <a:pt x="456" y="236"/>
                  </a:lnTo>
                  <a:lnTo>
                    <a:pt x="454" y="249"/>
                  </a:lnTo>
                  <a:lnTo>
                    <a:pt x="449" y="262"/>
                  </a:lnTo>
                  <a:lnTo>
                    <a:pt x="440" y="274"/>
                  </a:lnTo>
                  <a:lnTo>
                    <a:pt x="274" y="441"/>
                  </a:lnTo>
                  <a:lnTo>
                    <a:pt x="262" y="449"/>
                  </a:lnTo>
                  <a:lnTo>
                    <a:pt x="249" y="454"/>
                  </a:lnTo>
                  <a:lnTo>
                    <a:pt x="234" y="456"/>
                  </a:lnTo>
                  <a:lnTo>
                    <a:pt x="221" y="454"/>
                  </a:lnTo>
                  <a:lnTo>
                    <a:pt x="207" y="449"/>
                  </a:lnTo>
                  <a:lnTo>
                    <a:pt x="196" y="441"/>
                  </a:lnTo>
                  <a:lnTo>
                    <a:pt x="0" y="245"/>
                  </a:lnTo>
                  <a:lnTo>
                    <a:pt x="24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134"/>
            <p:cNvSpPr/>
            <p:nvPr/>
          </p:nvSpPr>
          <p:spPr>
            <a:xfrm>
              <a:off x="4878" y="1276"/>
              <a:ext cx="46" cy="56"/>
            </a:xfrm>
            <a:custGeom>
              <a:rect b="b" l="l" r="r" t="t"/>
              <a:pathLst>
                <a:path extrusionOk="0" h="619" w="505">
                  <a:moveTo>
                    <a:pt x="115" y="0"/>
                  </a:moveTo>
                  <a:lnTo>
                    <a:pt x="505" y="394"/>
                  </a:lnTo>
                  <a:lnTo>
                    <a:pt x="284" y="619"/>
                  </a:lnTo>
                  <a:lnTo>
                    <a:pt x="176" y="511"/>
                  </a:lnTo>
                  <a:lnTo>
                    <a:pt x="210" y="477"/>
                  </a:lnTo>
                  <a:lnTo>
                    <a:pt x="228" y="457"/>
                  </a:lnTo>
                  <a:lnTo>
                    <a:pt x="241" y="434"/>
                  </a:lnTo>
                  <a:lnTo>
                    <a:pt x="251" y="410"/>
                  </a:lnTo>
                  <a:lnTo>
                    <a:pt x="257" y="386"/>
                  </a:lnTo>
                  <a:lnTo>
                    <a:pt x="259" y="360"/>
                  </a:lnTo>
                  <a:lnTo>
                    <a:pt x="257" y="333"/>
                  </a:lnTo>
                  <a:lnTo>
                    <a:pt x="251" y="308"/>
                  </a:lnTo>
                  <a:lnTo>
                    <a:pt x="241" y="284"/>
                  </a:lnTo>
                  <a:lnTo>
                    <a:pt x="228" y="262"/>
                  </a:lnTo>
                  <a:lnTo>
                    <a:pt x="210" y="241"/>
                  </a:lnTo>
                  <a:lnTo>
                    <a:pt x="132" y="164"/>
                  </a:lnTo>
                  <a:lnTo>
                    <a:pt x="110" y="145"/>
                  </a:lnTo>
                  <a:lnTo>
                    <a:pt x="85" y="131"/>
                  </a:lnTo>
                  <a:lnTo>
                    <a:pt x="57" y="121"/>
                  </a:lnTo>
                  <a:lnTo>
                    <a:pt x="29" y="117"/>
                  </a:lnTo>
                  <a:lnTo>
                    <a:pt x="0" y="117"/>
                  </a:lnTo>
                  <a:lnTo>
                    <a:pt x="115"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134"/>
            <p:cNvSpPr/>
            <p:nvPr/>
          </p:nvSpPr>
          <p:spPr>
            <a:xfrm>
              <a:off x="4834" y="1188"/>
              <a:ext cx="201" cy="160"/>
            </a:xfrm>
            <a:custGeom>
              <a:rect b="b" l="l" r="r" t="t"/>
              <a:pathLst>
                <a:path extrusionOk="0" h="1767" w="2214">
                  <a:moveTo>
                    <a:pt x="642" y="0"/>
                  </a:moveTo>
                  <a:lnTo>
                    <a:pt x="723" y="2"/>
                  </a:lnTo>
                  <a:lnTo>
                    <a:pt x="801" y="9"/>
                  </a:lnTo>
                  <a:lnTo>
                    <a:pt x="876" y="20"/>
                  </a:lnTo>
                  <a:lnTo>
                    <a:pt x="947" y="36"/>
                  </a:lnTo>
                  <a:lnTo>
                    <a:pt x="1017" y="57"/>
                  </a:lnTo>
                  <a:lnTo>
                    <a:pt x="1082" y="82"/>
                  </a:lnTo>
                  <a:lnTo>
                    <a:pt x="1145" y="111"/>
                  </a:lnTo>
                  <a:lnTo>
                    <a:pt x="1204" y="145"/>
                  </a:lnTo>
                  <a:lnTo>
                    <a:pt x="1261" y="183"/>
                  </a:lnTo>
                  <a:lnTo>
                    <a:pt x="1315" y="227"/>
                  </a:lnTo>
                  <a:lnTo>
                    <a:pt x="1365" y="273"/>
                  </a:lnTo>
                  <a:lnTo>
                    <a:pt x="1677" y="590"/>
                  </a:lnTo>
                  <a:lnTo>
                    <a:pt x="1686" y="604"/>
                  </a:lnTo>
                  <a:lnTo>
                    <a:pt x="1692" y="621"/>
                  </a:lnTo>
                  <a:lnTo>
                    <a:pt x="1692" y="637"/>
                  </a:lnTo>
                  <a:lnTo>
                    <a:pt x="1686" y="654"/>
                  </a:lnTo>
                  <a:lnTo>
                    <a:pt x="1677" y="667"/>
                  </a:lnTo>
                  <a:lnTo>
                    <a:pt x="1657" y="691"/>
                  </a:lnTo>
                  <a:lnTo>
                    <a:pt x="1643" y="717"/>
                  </a:lnTo>
                  <a:lnTo>
                    <a:pt x="1633" y="744"/>
                  </a:lnTo>
                  <a:lnTo>
                    <a:pt x="1628" y="773"/>
                  </a:lnTo>
                  <a:lnTo>
                    <a:pt x="1628" y="801"/>
                  </a:lnTo>
                  <a:lnTo>
                    <a:pt x="1633" y="830"/>
                  </a:lnTo>
                  <a:lnTo>
                    <a:pt x="1643" y="857"/>
                  </a:lnTo>
                  <a:lnTo>
                    <a:pt x="1657" y="883"/>
                  </a:lnTo>
                  <a:lnTo>
                    <a:pt x="1677" y="907"/>
                  </a:lnTo>
                  <a:lnTo>
                    <a:pt x="1696" y="922"/>
                  </a:lnTo>
                  <a:lnTo>
                    <a:pt x="1717" y="935"/>
                  </a:lnTo>
                  <a:lnTo>
                    <a:pt x="1742" y="944"/>
                  </a:lnTo>
                  <a:lnTo>
                    <a:pt x="1769" y="949"/>
                  </a:lnTo>
                  <a:lnTo>
                    <a:pt x="1799" y="951"/>
                  </a:lnTo>
                  <a:lnTo>
                    <a:pt x="1843" y="948"/>
                  </a:lnTo>
                  <a:lnTo>
                    <a:pt x="1881" y="944"/>
                  </a:lnTo>
                  <a:lnTo>
                    <a:pt x="1918" y="943"/>
                  </a:lnTo>
                  <a:lnTo>
                    <a:pt x="1949" y="944"/>
                  </a:lnTo>
                  <a:lnTo>
                    <a:pt x="1975" y="947"/>
                  </a:lnTo>
                  <a:lnTo>
                    <a:pt x="1997" y="951"/>
                  </a:lnTo>
                  <a:lnTo>
                    <a:pt x="2017" y="958"/>
                  </a:lnTo>
                  <a:lnTo>
                    <a:pt x="2033" y="964"/>
                  </a:lnTo>
                  <a:lnTo>
                    <a:pt x="2045" y="970"/>
                  </a:lnTo>
                  <a:lnTo>
                    <a:pt x="2054" y="976"/>
                  </a:lnTo>
                  <a:lnTo>
                    <a:pt x="2062" y="981"/>
                  </a:lnTo>
                  <a:lnTo>
                    <a:pt x="2066" y="986"/>
                  </a:lnTo>
                  <a:lnTo>
                    <a:pt x="2183" y="1104"/>
                  </a:lnTo>
                  <a:lnTo>
                    <a:pt x="2196" y="1121"/>
                  </a:lnTo>
                  <a:lnTo>
                    <a:pt x="2207" y="1141"/>
                  </a:lnTo>
                  <a:lnTo>
                    <a:pt x="2212" y="1161"/>
                  </a:lnTo>
                  <a:lnTo>
                    <a:pt x="2214" y="1182"/>
                  </a:lnTo>
                  <a:lnTo>
                    <a:pt x="2212" y="1203"/>
                  </a:lnTo>
                  <a:lnTo>
                    <a:pt x="2207" y="1224"/>
                  </a:lnTo>
                  <a:lnTo>
                    <a:pt x="2196" y="1244"/>
                  </a:lnTo>
                  <a:lnTo>
                    <a:pt x="2183" y="1261"/>
                  </a:lnTo>
                  <a:lnTo>
                    <a:pt x="1715" y="1735"/>
                  </a:lnTo>
                  <a:lnTo>
                    <a:pt x="1699" y="1750"/>
                  </a:lnTo>
                  <a:lnTo>
                    <a:pt x="1679" y="1759"/>
                  </a:lnTo>
                  <a:lnTo>
                    <a:pt x="1658" y="1765"/>
                  </a:lnTo>
                  <a:lnTo>
                    <a:pt x="1638" y="1767"/>
                  </a:lnTo>
                  <a:lnTo>
                    <a:pt x="1616" y="1765"/>
                  </a:lnTo>
                  <a:lnTo>
                    <a:pt x="1595" y="1759"/>
                  </a:lnTo>
                  <a:lnTo>
                    <a:pt x="1575" y="1750"/>
                  </a:lnTo>
                  <a:lnTo>
                    <a:pt x="1559" y="1735"/>
                  </a:lnTo>
                  <a:lnTo>
                    <a:pt x="1442" y="1617"/>
                  </a:lnTo>
                  <a:lnTo>
                    <a:pt x="1438" y="1612"/>
                  </a:lnTo>
                  <a:lnTo>
                    <a:pt x="1432" y="1604"/>
                  </a:lnTo>
                  <a:lnTo>
                    <a:pt x="1426" y="1594"/>
                  </a:lnTo>
                  <a:lnTo>
                    <a:pt x="1420" y="1582"/>
                  </a:lnTo>
                  <a:lnTo>
                    <a:pt x="1414" y="1566"/>
                  </a:lnTo>
                  <a:lnTo>
                    <a:pt x="1409" y="1546"/>
                  </a:lnTo>
                  <a:lnTo>
                    <a:pt x="1404" y="1523"/>
                  </a:lnTo>
                  <a:lnTo>
                    <a:pt x="1401" y="1496"/>
                  </a:lnTo>
                  <a:lnTo>
                    <a:pt x="1401" y="1464"/>
                  </a:lnTo>
                  <a:lnTo>
                    <a:pt x="1402" y="1429"/>
                  </a:lnTo>
                  <a:lnTo>
                    <a:pt x="1406" y="1389"/>
                  </a:lnTo>
                  <a:lnTo>
                    <a:pt x="1409" y="1366"/>
                  </a:lnTo>
                  <a:lnTo>
                    <a:pt x="1410" y="1342"/>
                  </a:lnTo>
                  <a:lnTo>
                    <a:pt x="1407" y="1316"/>
                  </a:lnTo>
                  <a:lnTo>
                    <a:pt x="1402" y="1291"/>
                  </a:lnTo>
                  <a:lnTo>
                    <a:pt x="1394" y="1266"/>
                  </a:lnTo>
                  <a:lnTo>
                    <a:pt x="1382" y="1243"/>
                  </a:lnTo>
                  <a:lnTo>
                    <a:pt x="1364" y="1221"/>
                  </a:lnTo>
                  <a:lnTo>
                    <a:pt x="1342" y="1202"/>
                  </a:lnTo>
                  <a:lnTo>
                    <a:pt x="1317" y="1189"/>
                  </a:lnTo>
                  <a:lnTo>
                    <a:pt x="1290" y="1179"/>
                  </a:lnTo>
                  <a:lnTo>
                    <a:pt x="1262" y="1174"/>
                  </a:lnTo>
                  <a:lnTo>
                    <a:pt x="1233" y="1174"/>
                  </a:lnTo>
                  <a:lnTo>
                    <a:pt x="1205" y="1179"/>
                  </a:lnTo>
                  <a:lnTo>
                    <a:pt x="1179" y="1189"/>
                  </a:lnTo>
                  <a:lnTo>
                    <a:pt x="1154" y="1202"/>
                  </a:lnTo>
                  <a:lnTo>
                    <a:pt x="1132" y="1221"/>
                  </a:lnTo>
                  <a:lnTo>
                    <a:pt x="1070" y="1284"/>
                  </a:lnTo>
                  <a:lnTo>
                    <a:pt x="680" y="890"/>
                  </a:lnTo>
                  <a:lnTo>
                    <a:pt x="741" y="827"/>
                  </a:lnTo>
                  <a:lnTo>
                    <a:pt x="761" y="804"/>
                  </a:lnTo>
                  <a:lnTo>
                    <a:pt x="775" y="778"/>
                  </a:lnTo>
                  <a:lnTo>
                    <a:pt x="784" y="750"/>
                  </a:lnTo>
                  <a:lnTo>
                    <a:pt x="790" y="722"/>
                  </a:lnTo>
                  <a:lnTo>
                    <a:pt x="790" y="693"/>
                  </a:lnTo>
                  <a:lnTo>
                    <a:pt x="784" y="665"/>
                  </a:lnTo>
                  <a:lnTo>
                    <a:pt x="775" y="637"/>
                  </a:lnTo>
                  <a:lnTo>
                    <a:pt x="761" y="612"/>
                  </a:lnTo>
                  <a:lnTo>
                    <a:pt x="741" y="588"/>
                  </a:lnTo>
                  <a:lnTo>
                    <a:pt x="698" y="541"/>
                  </a:lnTo>
                  <a:lnTo>
                    <a:pt x="653" y="497"/>
                  </a:lnTo>
                  <a:lnTo>
                    <a:pt x="605" y="458"/>
                  </a:lnTo>
                  <a:lnTo>
                    <a:pt x="557" y="423"/>
                  </a:lnTo>
                  <a:lnTo>
                    <a:pt x="509" y="390"/>
                  </a:lnTo>
                  <a:lnTo>
                    <a:pt x="460" y="362"/>
                  </a:lnTo>
                  <a:lnTo>
                    <a:pt x="411" y="337"/>
                  </a:lnTo>
                  <a:lnTo>
                    <a:pt x="364" y="315"/>
                  </a:lnTo>
                  <a:lnTo>
                    <a:pt x="318" y="295"/>
                  </a:lnTo>
                  <a:lnTo>
                    <a:pt x="274" y="279"/>
                  </a:lnTo>
                  <a:lnTo>
                    <a:pt x="233" y="264"/>
                  </a:lnTo>
                  <a:lnTo>
                    <a:pt x="194" y="253"/>
                  </a:lnTo>
                  <a:lnTo>
                    <a:pt x="159" y="242"/>
                  </a:lnTo>
                  <a:lnTo>
                    <a:pt x="127" y="235"/>
                  </a:lnTo>
                  <a:lnTo>
                    <a:pt x="101" y="229"/>
                  </a:lnTo>
                  <a:lnTo>
                    <a:pt x="78" y="225"/>
                  </a:lnTo>
                  <a:lnTo>
                    <a:pt x="63" y="221"/>
                  </a:lnTo>
                  <a:lnTo>
                    <a:pt x="53" y="220"/>
                  </a:lnTo>
                  <a:lnTo>
                    <a:pt x="48" y="219"/>
                  </a:lnTo>
                  <a:lnTo>
                    <a:pt x="31" y="214"/>
                  </a:lnTo>
                  <a:lnTo>
                    <a:pt x="15" y="204"/>
                  </a:lnTo>
                  <a:lnTo>
                    <a:pt x="5" y="189"/>
                  </a:lnTo>
                  <a:lnTo>
                    <a:pt x="0" y="172"/>
                  </a:lnTo>
                  <a:lnTo>
                    <a:pt x="0" y="157"/>
                  </a:lnTo>
                  <a:lnTo>
                    <a:pt x="4" y="144"/>
                  </a:lnTo>
                  <a:lnTo>
                    <a:pt x="11" y="131"/>
                  </a:lnTo>
                  <a:lnTo>
                    <a:pt x="21" y="121"/>
                  </a:lnTo>
                  <a:lnTo>
                    <a:pt x="34" y="114"/>
                  </a:lnTo>
                  <a:lnTo>
                    <a:pt x="38" y="112"/>
                  </a:lnTo>
                  <a:lnTo>
                    <a:pt x="48" y="107"/>
                  </a:lnTo>
                  <a:lnTo>
                    <a:pt x="63" y="102"/>
                  </a:lnTo>
                  <a:lnTo>
                    <a:pt x="83" y="95"/>
                  </a:lnTo>
                  <a:lnTo>
                    <a:pt x="106" y="88"/>
                  </a:lnTo>
                  <a:lnTo>
                    <a:pt x="134" y="78"/>
                  </a:lnTo>
                  <a:lnTo>
                    <a:pt x="166" y="69"/>
                  </a:lnTo>
                  <a:lnTo>
                    <a:pt x="202" y="60"/>
                  </a:lnTo>
                  <a:lnTo>
                    <a:pt x="240" y="49"/>
                  </a:lnTo>
                  <a:lnTo>
                    <a:pt x="283" y="40"/>
                  </a:lnTo>
                  <a:lnTo>
                    <a:pt x="327" y="31"/>
                  </a:lnTo>
                  <a:lnTo>
                    <a:pt x="375" y="22"/>
                  </a:lnTo>
                  <a:lnTo>
                    <a:pt x="425" y="15"/>
                  </a:lnTo>
                  <a:lnTo>
                    <a:pt x="477" y="9"/>
                  </a:lnTo>
                  <a:lnTo>
                    <a:pt x="530" y="4"/>
                  </a:lnTo>
                  <a:lnTo>
                    <a:pt x="585" y="1"/>
                  </a:lnTo>
                  <a:lnTo>
                    <a:pt x="64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5"/>
          <p:cNvSpPr txBox="1"/>
          <p:nvPr>
            <p:ph idx="1" type="body"/>
          </p:nvPr>
        </p:nvSpPr>
        <p:spPr>
          <a:xfrm>
            <a:off x="304800" y="1089511"/>
            <a:ext cx="8534400" cy="3546873"/>
          </a:xfrm>
          <a:prstGeom prst="rect">
            <a:avLst/>
          </a:prstGeom>
          <a:blipFill rotWithShape="1">
            <a:blip r:embed="rId3">
              <a:alphaModFix/>
            </a:blip>
            <a:stretch>
              <a:fillRect b="-513" l="-1213" r="0" t="-4295"/>
            </a:stretch>
          </a:blip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lang="en-US"/>
              <a:t> </a:t>
            </a:r>
            <a:endParaRPr/>
          </a:p>
        </p:txBody>
      </p:sp>
      <p:sp>
        <p:nvSpPr>
          <p:cNvPr id="1211" name="Google Shape;1211;p13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State Space Search Problem : Classical Planning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6"/>
          <p:cNvSpPr txBox="1"/>
          <p:nvPr>
            <p:ph type="ctrTitle"/>
          </p:nvPr>
        </p:nvSpPr>
        <p:spPr>
          <a:xfrm>
            <a:off x="361507" y="1981457"/>
            <a:ext cx="8421000" cy="1180500"/>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chemeClr val="lt2"/>
              </a:buClr>
              <a:buSzPts val="4800"/>
              <a:buFont typeface="Calibri"/>
              <a:buNone/>
            </a:pPr>
            <a:r>
              <a:rPr lang="en-US">
                <a:solidFill>
                  <a:schemeClr val="lt2"/>
                </a:solidFill>
              </a:rPr>
              <a:t>Formalizing a search 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0"/>
          <p:cNvSpPr txBox="1"/>
          <p:nvPr>
            <p:ph type="ctrTitle"/>
          </p:nvPr>
        </p:nvSpPr>
        <p:spPr>
          <a:xfrm>
            <a:off x="361507" y="1977709"/>
            <a:ext cx="8421000" cy="1180500"/>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chemeClr val="lt2"/>
              </a:buClr>
              <a:buSzPts val="4800"/>
              <a:buFont typeface="Calibri"/>
              <a:buNone/>
            </a:pPr>
            <a:r>
              <a:rPr lang="en-US">
                <a:solidFill>
                  <a:schemeClr val="lt2"/>
                </a:solidFill>
              </a:rPr>
              <a:t>Philosophical</a:t>
            </a:r>
            <a:r>
              <a:rPr lang="en-US">
                <a:solidFill>
                  <a:schemeClr val="lt2"/>
                </a:solidFill>
              </a:rPr>
              <a:t> discussion on AI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37"/>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1222" name="Google Shape;1222;p137"/>
          <p:cNvSpPr txBox="1"/>
          <p:nvPr>
            <p:ph idx="1" type="body"/>
          </p:nvPr>
        </p:nvSpPr>
        <p:spPr>
          <a:xfrm>
            <a:off x="360219" y="1200149"/>
            <a:ext cx="5689200" cy="3391800"/>
          </a:xfrm>
          <a:prstGeom prst="rect">
            <a:avLst/>
          </a:prstGeom>
          <a:noFill/>
          <a:ln>
            <a:noFill/>
          </a:ln>
        </p:spPr>
        <p:txBody>
          <a:bodyPr anchorCtr="0" anchor="t" bIns="0" lIns="0" spcFirstLastPara="1" rIns="0" wrap="square" tIns="0">
            <a:normAutofit/>
          </a:bodyPr>
          <a:lstStyle/>
          <a:p>
            <a:pPr indent="-287337" lvl="0" marL="287337" rtl="0" algn="l">
              <a:lnSpc>
                <a:spcPct val="100000"/>
              </a:lnSpc>
              <a:spcBef>
                <a:spcPts val="0"/>
              </a:spcBef>
              <a:spcAft>
                <a:spcPts val="0"/>
              </a:spcAft>
              <a:buSzPts val="2000"/>
              <a:buChar char="❖"/>
            </a:pPr>
            <a:r>
              <a:rPr b="1" lang="en-US"/>
              <a:t>Problem</a:t>
            </a:r>
            <a:r>
              <a:rPr lang="en-US"/>
              <a:t>:</a:t>
            </a:r>
            <a:endParaRPr/>
          </a:p>
          <a:p>
            <a:pPr indent="-285750" lvl="1" marL="803275" rtl="0" algn="l">
              <a:lnSpc>
                <a:spcPct val="100000"/>
              </a:lnSpc>
              <a:spcBef>
                <a:spcPts val="600"/>
              </a:spcBef>
              <a:spcAft>
                <a:spcPts val="0"/>
              </a:spcAft>
              <a:buSzPts val="1600"/>
              <a:buChar char="◇"/>
            </a:pPr>
            <a:r>
              <a:rPr lang="en-US" sz="1600"/>
              <a:t>3 missionaries and 3 cannibals must cross a river using a boat that carries at most 2 people</a:t>
            </a:r>
            <a:endParaRPr sz="1425"/>
          </a:p>
          <a:p>
            <a:pPr indent="-285750" lvl="1" marL="803275" rtl="0" algn="l">
              <a:lnSpc>
                <a:spcPct val="100000"/>
              </a:lnSpc>
              <a:spcBef>
                <a:spcPts val="600"/>
              </a:spcBef>
              <a:spcAft>
                <a:spcPts val="0"/>
              </a:spcAft>
              <a:buSzPts val="1600"/>
              <a:buChar char="◇"/>
            </a:pPr>
            <a:r>
              <a:rPr lang="en-US" sz="1600"/>
              <a:t>If there are missionaries present on the bank, they cannot be outnumbered by cannibals (if they were, the cannibals would eat the missionaries)</a:t>
            </a:r>
            <a:endParaRPr/>
          </a:p>
          <a:p>
            <a:pPr indent="-285750" lvl="1" marL="803275" rtl="0" algn="l">
              <a:lnSpc>
                <a:spcPct val="100000"/>
              </a:lnSpc>
              <a:spcBef>
                <a:spcPts val="600"/>
              </a:spcBef>
              <a:spcAft>
                <a:spcPts val="0"/>
              </a:spcAft>
              <a:buSzPts val="1600"/>
              <a:buChar char="◇"/>
            </a:pPr>
            <a:r>
              <a:rPr lang="en-US" sz="1600"/>
              <a:t>The boat cannot cross the river by itself with no people on board </a:t>
            </a:r>
            <a:endParaRPr/>
          </a:p>
          <a:p>
            <a:pPr indent="-287337" lvl="1" marL="287337" rtl="0" algn="l">
              <a:lnSpc>
                <a:spcPct val="100000"/>
              </a:lnSpc>
              <a:spcBef>
                <a:spcPts val="1200"/>
              </a:spcBef>
              <a:spcAft>
                <a:spcPts val="0"/>
              </a:spcAft>
              <a:buSzPts val="2100"/>
              <a:buFont typeface="Arimo"/>
              <a:buChar char="◇"/>
            </a:pPr>
            <a:r>
              <a:rPr lang="en-US" sz="2100"/>
              <a:t>How do we represent the search problem?</a:t>
            </a:r>
            <a:endParaRPr/>
          </a:p>
        </p:txBody>
      </p:sp>
      <p:pic>
        <p:nvPicPr>
          <p:cNvPr descr="Cannibal Tribes cartoons, Cannibal Tribes cartoon, funny, Cannibal Tribes  picture, Cannibal Tribes pictures, Cannibal Tribes imag… | Cartoon, Comics,  Funny cartoons" id="1223" name="Google Shape;1223;p137"/>
          <p:cNvPicPr preferRelativeResize="0"/>
          <p:nvPr/>
        </p:nvPicPr>
        <p:blipFill rotWithShape="1">
          <a:blip r:embed="rId3">
            <a:alphaModFix/>
          </a:blip>
          <a:srcRect b="0" l="0" r="0" t="0"/>
          <a:stretch/>
        </p:blipFill>
        <p:spPr>
          <a:xfrm>
            <a:off x="6339884" y="1142659"/>
            <a:ext cx="2602769" cy="2858181"/>
          </a:xfrm>
          <a:prstGeom prst="rect">
            <a:avLst/>
          </a:prstGeom>
          <a:noFill/>
          <a:ln>
            <a:noFill/>
          </a:ln>
        </p:spPr>
      </p:pic>
      <p:grpSp>
        <p:nvGrpSpPr>
          <p:cNvPr id="1224" name="Google Shape;1224;p137"/>
          <p:cNvGrpSpPr/>
          <p:nvPr/>
        </p:nvGrpSpPr>
        <p:grpSpPr>
          <a:xfrm>
            <a:off x="398527" y="434156"/>
            <a:ext cx="440626" cy="477854"/>
            <a:chOff x="1879" y="2435"/>
            <a:chExt cx="278" cy="301"/>
          </a:xfrm>
        </p:grpSpPr>
        <p:sp>
          <p:nvSpPr>
            <p:cNvPr id="1225" name="Google Shape;1225;p137"/>
            <p:cNvSpPr/>
            <p:nvPr/>
          </p:nvSpPr>
          <p:spPr>
            <a:xfrm>
              <a:off x="1879" y="2539"/>
              <a:ext cx="278" cy="197"/>
            </a:xfrm>
            <a:custGeom>
              <a:rect b="b" l="l" r="r" t="t"/>
              <a:pathLst>
                <a:path extrusionOk="0" h="2189" w="3084">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137"/>
            <p:cNvSpPr/>
            <p:nvPr/>
          </p:nvSpPr>
          <p:spPr>
            <a:xfrm>
              <a:off x="1991" y="2435"/>
              <a:ext cx="56" cy="34"/>
            </a:xfrm>
            <a:custGeom>
              <a:rect b="b" l="l" r="r" t="t"/>
              <a:pathLst>
                <a:path extrusionOk="0" h="370" w="617">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137"/>
            <p:cNvSpPr/>
            <p:nvPr/>
          </p:nvSpPr>
          <p:spPr>
            <a:xfrm>
              <a:off x="1890" y="2480"/>
              <a:ext cx="255" cy="88"/>
            </a:xfrm>
            <a:custGeom>
              <a:rect b="b" l="l" r="r" t="t"/>
              <a:pathLst>
                <a:path extrusionOk="0" h="952" w="2837">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38"/>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1233" name="Google Shape;1233;p138"/>
          <p:cNvSpPr txBox="1"/>
          <p:nvPr>
            <p:ph idx="1" type="body"/>
          </p:nvPr>
        </p:nvSpPr>
        <p:spPr>
          <a:xfrm>
            <a:off x="360219" y="1200149"/>
            <a:ext cx="5689200" cy="3636600"/>
          </a:xfrm>
          <a:prstGeom prst="rect">
            <a:avLst/>
          </a:prstGeom>
          <a:noFill/>
          <a:ln>
            <a:noFill/>
          </a:ln>
        </p:spPr>
        <p:txBody>
          <a:bodyPr anchorCtr="0" anchor="t" bIns="0" lIns="0" spcFirstLastPara="1" rIns="0" wrap="square" tIns="0">
            <a:normAutofit/>
          </a:bodyPr>
          <a:lstStyle/>
          <a:p>
            <a:pPr indent="-287337" lvl="0" marL="287337" rtl="0" algn="l">
              <a:lnSpc>
                <a:spcPct val="100000"/>
              </a:lnSpc>
              <a:spcBef>
                <a:spcPts val="0"/>
              </a:spcBef>
              <a:spcAft>
                <a:spcPts val="0"/>
              </a:spcAft>
              <a:buSzPts val="2000"/>
              <a:buChar char="❖"/>
            </a:pPr>
            <a:r>
              <a:rPr b="1" lang="en-US"/>
              <a:t>Take (1)</a:t>
            </a:r>
            <a:r>
              <a:rPr lang="en-US"/>
              <a:t>:</a:t>
            </a:r>
            <a:endParaRPr/>
          </a:p>
          <a:p>
            <a:pPr indent="-285750" lvl="1" marL="803275" rtl="0" algn="l">
              <a:lnSpc>
                <a:spcPct val="100000"/>
              </a:lnSpc>
              <a:spcBef>
                <a:spcPts val="600"/>
              </a:spcBef>
              <a:spcAft>
                <a:spcPts val="0"/>
              </a:spcAft>
              <a:buSzPts val="1600"/>
              <a:buChar char="◇"/>
            </a:pPr>
            <a:r>
              <a:rPr lang="en-US" sz="1600"/>
              <a:t>A state is a 7-tuple</a:t>
            </a:r>
            <a:endParaRPr/>
          </a:p>
          <a:p>
            <a:pPr indent="-285750" lvl="1" marL="803275" rtl="0" algn="l">
              <a:lnSpc>
                <a:spcPct val="100000"/>
              </a:lnSpc>
              <a:spcBef>
                <a:spcPts val="600"/>
              </a:spcBef>
              <a:spcAft>
                <a:spcPts val="0"/>
              </a:spcAft>
              <a:buSzPts val="1600"/>
              <a:buChar char="◇"/>
            </a:pPr>
            <a:r>
              <a:rPr lang="en-US" sz="1600"/>
              <a:t>                                               location of person </a:t>
            </a:r>
            <a:endParaRPr/>
          </a:p>
          <a:p>
            <a:pPr indent="-285750" lvl="1" marL="803275" rtl="0" algn="l">
              <a:lnSpc>
                <a:spcPct val="100000"/>
              </a:lnSpc>
              <a:spcBef>
                <a:spcPts val="600"/>
              </a:spcBef>
              <a:spcAft>
                <a:spcPts val="0"/>
              </a:spcAft>
              <a:buSzPts val="1600"/>
              <a:buChar char="◇"/>
            </a:pPr>
            <a:r>
              <a:rPr lang="en-US" sz="1600"/>
              <a:t>                                                    location of boat</a:t>
            </a:r>
            <a:endParaRPr/>
          </a:p>
          <a:p>
            <a:pPr indent="-285750" lvl="1" marL="803275" rtl="0" algn="l">
              <a:lnSpc>
                <a:spcPct val="100000"/>
              </a:lnSpc>
              <a:spcBef>
                <a:spcPts val="600"/>
              </a:spcBef>
              <a:spcAft>
                <a:spcPts val="0"/>
              </a:spcAft>
              <a:buSzPts val="1600"/>
              <a:buChar char="◇"/>
            </a:pPr>
            <a:r>
              <a:rPr lang="en-US" sz="1600"/>
              <a:t>Start state: </a:t>
            </a:r>
            <a:endParaRPr/>
          </a:p>
          <a:p>
            <a:pPr indent="-285750" lvl="1" marL="803275" rtl="0" algn="l">
              <a:lnSpc>
                <a:spcPct val="100000"/>
              </a:lnSpc>
              <a:spcBef>
                <a:spcPts val="600"/>
              </a:spcBef>
              <a:spcAft>
                <a:spcPts val="0"/>
              </a:spcAft>
              <a:buSzPts val="1600"/>
              <a:buChar char="◇"/>
            </a:pPr>
            <a:r>
              <a:rPr lang="en-US" sz="1600"/>
              <a:t>Goal state:</a:t>
            </a:r>
            <a:endParaRPr/>
          </a:p>
          <a:p>
            <a:pPr indent="-287337" lvl="0" marL="287337" rtl="0" algn="l">
              <a:lnSpc>
                <a:spcPct val="100000"/>
              </a:lnSpc>
              <a:spcBef>
                <a:spcPts val="1200"/>
              </a:spcBef>
              <a:spcAft>
                <a:spcPts val="0"/>
              </a:spcAft>
              <a:buSzPts val="2100"/>
              <a:buChar char="❖"/>
            </a:pPr>
            <a:r>
              <a:rPr lang="en-US" sz="2100"/>
              <a:t>How many states do we have?</a:t>
            </a:r>
            <a:r>
              <a:rPr b="1" lang="en-US"/>
              <a:t> </a:t>
            </a:r>
            <a:endParaRPr/>
          </a:p>
          <a:p>
            <a:pPr indent="-287337" lvl="0" marL="287337" rtl="0" algn="l">
              <a:lnSpc>
                <a:spcPct val="100000"/>
              </a:lnSpc>
              <a:spcBef>
                <a:spcPts val="1200"/>
              </a:spcBef>
              <a:spcAft>
                <a:spcPts val="0"/>
              </a:spcAft>
              <a:buSzPts val="2000"/>
              <a:buChar char="❖"/>
            </a:pPr>
            <a:r>
              <a:rPr lang="en-US"/>
              <a:t>Unnecessary information</a:t>
            </a:r>
            <a:endParaRPr/>
          </a:p>
          <a:p>
            <a:pPr indent="-285750" lvl="1" marL="803275" rtl="0" algn="l">
              <a:lnSpc>
                <a:spcPct val="100000"/>
              </a:lnSpc>
              <a:spcBef>
                <a:spcPts val="600"/>
              </a:spcBef>
              <a:spcAft>
                <a:spcPts val="0"/>
              </a:spcAft>
              <a:buSzPts val="1600"/>
              <a:buChar char="◇"/>
            </a:pPr>
            <a:r>
              <a:rPr lang="en-US" sz="1600"/>
              <a:t>We don’t care </a:t>
            </a:r>
            <a:r>
              <a:rPr b="1" lang="en-US" sz="1600"/>
              <a:t>which </a:t>
            </a:r>
            <a:r>
              <a:rPr lang="en-US" sz="1600"/>
              <a:t>missionary / cannibal is on which side</a:t>
            </a:r>
            <a:endParaRPr/>
          </a:p>
          <a:p>
            <a:pPr indent="-285750" lvl="1" marL="803275" rtl="0" algn="l">
              <a:lnSpc>
                <a:spcPct val="100000"/>
              </a:lnSpc>
              <a:spcBef>
                <a:spcPts val="600"/>
              </a:spcBef>
              <a:spcAft>
                <a:spcPts val="0"/>
              </a:spcAft>
              <a:buSzPts val="1600"/>
              <a:buChar char="◇"/>
            </a:pPr>
            <a:r>
              <a:rPr lang="en-US" sz="1600"/>
              <a:t>We don’t care  about the state of the boat while crossing</a:t>
            </a:r>
            <a:endParaRPr sz="2100"/>
          </a:p>
        </p:txBody>
      </p:sp>
      <p:pic>
        <p:nvPicPr>
          <p:cNvPr descr="Cannibal Tribes cartoons, Cannibal Tribes cartoon, funny, Cannibal Tribes  picture, Cannibal Tribes pictures, Cannibal Tribes imag… | Cartoon, Comics,  Funny cartoons" id="1234" name="Google Shape;1234;p138"/>
          <p:cNvPicPr preferRelativeResize="0"/>
          <p:nvPr/>
        </p:nvPicPr>
        <p:blipFill rotWithShape="1">
          <a:blip r:embed="rId3">
            <a:alphaModFix/>
          </a:blip>
          <a:srcRect b="0" l="0" r="0" t="0"/>
          <a:stretch/>
        </p:blipFill>
        <p:spPr>
          <a:xfrm>
            <a:off x="6658527" y="1450205"/>
            <a:ext cx="2284126" cy="2508269"/>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L_1, L_2, L_3, L_4, L_5, L_6, B&gt;&#10;}&#10;&#10;\end{document}" id="1235" name="Google Shape;1235;p138" title="IguanaTex Bitmap Display"/>
          <p:cNvPicPr preferRelativeResize="0"/>
          <p:nvPr/>
        </p:nvPicPr>
        <p:blipFill rotWithShape="1">
          <a:blip r:embed="rId4">
            <a:alphaModFix/>
          </a:blip>
          <a:srcRect b="0" l="0" r="0" t="0"/>
          <a:stretch/>
        </p:blipFill>
        <p:spPr>
          <a:xfrm>
            <a:off x="2864807" y="1618539"/>
            <a:ext cx="2469303" cy="17700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_i \in \{ \text{Left}, \text{Right}, \text{Boat}\}&#10;}&#10;&#10;\end{document}" id="1236" name="Google Shape;1236;p138" title="IguanaTex Bitmap Display"/>
          <p:cNvPicPr preferRelativeResize="0"/>
          <p:nvPr/>
        </p:nvPicPr>
        <p:blipFill rotWithShape="1">
          <a:blip r:embed="rId5">
            <a:alphaModFix/>
          </a:blip>
          <a:srcRect b="0" l="0" r="0" t="0"/>
          <a:stretch/>
        </p:blipFill>
        <p:spPr>
          <a:xfrm>
            <a:off x="1154476" y="1913019"/>
            <a:ext cx="2086761" cy="202605"/>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i&#10;}&#10;&#10;\end{document}" id="1237" name="Google Shape;1237;p138" title="IguanaTex Bitmap Display"/>
          <p:cNvPicPr preferRelativeResize="0"/>
          <p:nvPr/>
        </p:nvPicPr>
        <p:blipFill rotWithShape="1">
          <a:blip r:embed="rId6">
            <a:alphaModFix/>
          </a:blip>
          <a:srcRect b="0" l="0" r="0" t="0"/>
          <a:stretch/>
        </p:blipFill>
        <p:spPr>
          <a:xfrm>
            <a:off x="5041687" y="1946298"/>
            <a:ext cx="53394" cy="13604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B \in \{ \text{Left}, \text{Crossing}, \text{Right} \}&#10;}&#10;&#10;\end{document}" id="1238" name="Google Shape;1238;p138" title="IguanaTex Bitmap Display"/>
          <p:cNvPicPr preferRelativeResize="0"/>
          <p:nvPr/>
        </p:nvPicPr>
        <p:blipFill rotWithShape="1">
          <a:blip r:embed="rId7">
            <a:alphaModFix/>
          </a:blip>
          <a:srcRect b="0" l="0" r="0" t="0"/>
          <a:stretch/>
        </p:blipFill>
        <p:spPr>
          <a:xfrm>
            <a:off x="1118440" y="2251670"/>
            <a:ext cx="2376415" cy="20260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text{Right}, \text{Right}, \text{Right}, \text{Right}, \text{Right}, \text{Right}, \text{Right}&gt;&#10;}&#10;&#10;\end{document}" id="1239" name="Google Shape;1239;p138" title="IguanaTex Bitmap Display"/>
          <p:cNvPicPr preferRelativeResize="0"/>
          <p:nvPr/>
        </p:nvPicPr>
        <p:blipFill rotWithShape="1">
          <a:blip r:embed="rId8">
            <a:alphaModFix/>
          </a:blip>
          <a:srcRect b="0" l="0" r="0" t="0"/>
          <a:stretch/>
        </p:blipFill>
        <p:spPr>
          <a:xfrm>
            <a:off x="2151798" y="2607493"/>
            <a:ext cx="4378332" cy="18212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text{Left}, \text{Left}, \text{Left}, \text{Left}, \text{Left}, \text{Left}, \text{Left}&gt;&#10;}&#10;&#10;\end{document}" id="1240" name="Google Shape;1240;p138" title="IguanaTex Bitmap Display"/>
          <p:cNvPicPr preferRelativeResize="0"/>
          <p:nvPr/>
        </p:nvPicPr>
        <p:blipFill rotWithShape="1">
          <a:blip r:embed="rId9">
            <a:alphaModFix/>
          </a:blip>
          <a:srcRect b="0" l="0" r="0" t="0"/>
          <a:stretch/>
        </p:blipFill>
        <p:spPr>
          <a:xfrm>
            <a:off x="2136829" y="2908352"/>
            <a:ext cx="3433327" cy="181395"/>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3^7 = 2187&#10;}&#10;&#10;\end{document}" id="1241" name="Google Shape;1241;p138" title="IguanaTex Bitmap Display"/>
          <p:cNvPicPr preferRelativeResize="0"/>
          <p:nvPr/>
        </p:nvPicPr>
        <p:blipFill rotWithShape="1">
          <a:blip r:embed="rId10">
            <a:alphaModFix/>
          </a:blip>
          <a:srcRect b="0" l="0" r="0" t="0"/>
          <a:stretch/>
        </p:blipFill>
        <p:spPr>
          <a:xfrm>
            <a:off x="3998670" y="3281534"/>
            <a:ext cx="1069714" cy="217600"/>
          </a:xfrm>
          <a:prstGeom prst="rect">
            <a:avLst/>
          </a:prstGeom>
          <a:noFill/>
          <a:ln>
            <a:noFill/>
          </a:ln>
        </p:spPr>
      </p:pic>
      <p:grpSp>
        <p:nvGrpSpPr>
          <p:cNvPr id="1242" name="Google Shape;1242;p138"/>
          <p:cNvGrpSpPr/>
          <p:nvPr/>
        </p:nvGrpSpPr>
        <p:grpSpPr>
          <a:xfrm>
            <a:off x="398527" y="434156"/>
            <a:ext cx="440626" cy="477854"/>
            <a:chOff x="1879" y="2435"/>
            <a:chExt cx="278" cy="301"/>
          </a:xfrm>
        </p:grpSpPr>
        <p:sp>
          <p:nvSpPr>
            <p:cNvPr id="1243" name="Google Shape;1243;p138"/>
            <p:cNvSpPr/>
            <p:nvPr/>
          </p:nvSpPr>
          <p:spPr>
            <a:xfrm>
              <a:off x="1879" y="2539"/>
              <a:ext cx="278" cy="197"/>
            </a:xfrm>
            <a:custGeom>
              <a:rect b="b" l="l" r="r" t="t"/>
              <a:pathLst>
                <a:path extrusionOk="0" h="2189" w="3084">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138"/>
            <p:cNvSpPr/>
            <p:nvPr/>
          </p:nvSpPr>
          <p:spPr>
            <a:xfrm>
              <a:off x="1991" y="2435"/>
              <a:ext cx="56" cy="34"/>
            </a:xfrm>
            <a:custGeom>
              <a:rect b="b" l="l" r="r" t="t"/>
              <a:pathLst>
                <a:path extrusionOk="0" h="370" w="617">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138"/>
            <p:cNvSpPr/>
            <p:nvPr/>
          </p:nvSpPr>
          <p:spPr>
            <a:xfrm>
              <a:off x="1890" y="2480"/>
              <a:ext cx="255" cy="88"/>
            </a:xfrm>
            <a:custGeom>
              <a:rect b="b" l="l" r="r" t="t"/>
              <a:pathLst>
                <a:path extrusionOk="0" h="952" w="2837">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9"/>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1251" name="Google Shape;1251;p139"/>
          <p:cNvSpPr txBox="1"/>
          <p:nvPr>
            <p:ph idx="1" type="body"/>
          </p:nvPr>
        </p:nvSpPr>
        <p:spPr>
          <a:xfrm>
            <a:off x="360219" y="1200149"/>
            <a:ext cx="5689200" cy="3391800"/>
          </a:xfrm>
          <a:prstGeom prst="rect">
            <a:avLst/>
          </a:prstGeom>
          <a:noFill/>
          <a:ln>
            <a:noFill/>
          </a:ln>
        </p:spPr>
        <p:txBody>
          <a:bodyPr anchorCtr="0" anchor="t" bIns="0" lIns="0" spcFirstLastPara="1" rIns="0" wrap="square" tIns="0">
            <a:normAutofit/>
          </a:bodyPr>
          <a:lstStyle/>
          <a:p>
            <a:pPr indent="-287337" lvl="0" marL="287337" rtl="0" algn="l">
              <a:lnSpc>
                <a:spcPct val="100000"/>
              </a:lnSpc>
              <a:spcBef>
                <a:spcPts val="0"/>
              </a:spcBef>
              <a:spcAft>
                <a:spcPts val="0"/>
              </a:spcAft>
              <a:buSzPts val="2000"/>
              <a:buChar char="❖"/>
            </a:pPr>
            <a:r>
              <a:rPr b="1" lang="en-US"/>
              <a:t>Take (2)</a:t>
            </a:r>
            <a:r>
              <a:rPr lang="en-US"/>
              <a:t>:</a:t>
            </a:r>
            <a:endParaRPr/>
          </a:p>
          <a:p>
            <a:pPr indent="-285750" lvl="1" marL="803275" rtl="0" algn="l">
              <a:lnSpc>
                <a:spcPct val="100000"/>
              </a:lnSpc>
              <a:spcBef>
                <a:spcPts val="600"/>
              </a:spcBef>
              <a:spcAft>
                <a:spcPts val="0"/>
              </a:spcAft>
              <a:buSzPts val="1600"/>
              <a:buChar char="◇"/>
            </a:pPr>
            <a:r>
              <a:rPr lang="en-US" sz="1600"/>
              <a:t>A state is a 3-tuple</a:t>
            </a:r>
            <a:endParaRPr/>
          </a:p>
          <a:p>
            <a:pPr indent="-285750" lvl="1" marL="803275" rtl="0" algn="l">
              <a:lnSpc>
                <a:spcPct val="100000"/>
              </a:lnSpc>
              <a:spcBef>
                <a:spcPts val="600"/>
              </a:spcBef>
              <a:spcAft>
                <a:spcPts val="0"/>
              </a:spcAft>
              <a:buSzPts val="1600"/>
              <a:buChar char="◇"/>
            </a:pPr>
            <a:r>
              <a:rPr lang="en-US" sz="1600"/>
              <a:t>                                 number of missionaries on left bank</a:t>
            </a:r>
            <a:endParaRPr/>
          </a:p>
          <a:p>
            <a:pPr indent="-285750" lvl="1" marL="803275" rtl="0" algn="l">
              <a:lnSpc>
                <a:spcPct val="100000"/>
              </a:lnSpc>
              <a:spcBef>
                <a:spcPts val="600"/>
              </a:spcBef>
              <a:spcAft>
                <a:spcPts val="0"/>
              </a:spcAft>
              <a:buSzPts val="1600"/>
              <a:buChar char="◇"/>
            </a:pPr>
            <a:r>
              <a:rPr lang="en-US" sz="1600"/>
              <a:t>                                 number of cannibals on left bank</a:t>
            </a:r>
            <a:endParaRPr/>
          </a:p>
          <a:p>
            <a:pPr indent="-285750" lvl="1" marL="803275" rtl="0" algn="l">
              <a:lnSpc>
                <a:spcPct val="100000"/>
              </a:lnSpc>
              <a:spcBef>
                <a:spcPts val="600"/>
              </a:spcBef>
              <a:spcAft>
                <a:spcPts val="0"/>
              </a:spcAft>
              <a:buSzPts val="1600"/>
              <a:buChar char="◇"/>
            </a:pPr>
            <a:r>
              <a:rPr lang="en-US" sz="1600"/>
              <a:t>                                   location of boat</a:t>
            </a:r>
            <a:endParaRPr/>
          </a:p>
          <a:p>
            <a:pPr indent="-285750" lvl="1" marL="803275" rtl="0" algn="l">
              <a:lnSpc>
                <a:spcPct val="100000"/>
              </a:lnSpc>
              <a:spcBef>
                <a:spcPts val="600"/>
              </a:spcBef>
              <a:spcAft>
                <a:spcPts val="0"/>
              </a:spcAft>
              <a:buSzPts val="1600"/>
              <a:buChar char="◇"/>
            </a:pPr>
            <a:r>
              <a:rPr lang="en-US" sz="1600"/>
              <a:t>Start state: </a:t>
            </a:r>
            <a:endParaRPr/>
          </a:p>
          <a:p>
            <a:pPr indent="-285750" lvl="1" marL="803275" rtl="0" algn="l">
              <a:lnSpc>
                <a:spcPct val="100000"/>
              </a:lnSpc>
              <a:spcBef>
                <a:spcPts val="600"/>
              </a:spcBef>
              <a:spcAft>
                <a:spcPts val="0"/>
              </a:spcAft>
              <a:buSzPts val="1600"/>
              <a:buChar char="◇"/>
            </a:pPr>
            <a:r>
              <a:rPr lang="en-US" sz="1600"/>
              <a:t>Goal state:</a:t>
            </a:r>
            <a:endParaRPr/>
          </a:p>
          <a:p>
            <a:pPr indent="-287337" lvl="0" marL="287337" rtl="0" algn="l">
              <a:lnSpc>
                <a:spcPct val="100000"/>
              </a:lnSpc>
              <a:spcBef>
                <a:spcPts val="1200"/>
              </a:spcBef>
              <a:spcAft>
                <a:spcPts val="0"/>
              </a:spcAft>
              <a:buSzPts val="2100"/>
              <a:buChar char="❖"/>
            </a:pPr>
            <a:r>
              <a:rPr lang="en-US" sz="2100"/>
              <a:t>How many states do we have?</a:t>
            </a:r>
            <a:endParaRPr/>
          </a:p>
        </p:txBody>
      </p:sp>
      <p:pic>
        <p:nvPicPr>
          <p:cNvPr descr="Cannibal Tribes cartoons, Cannibal Tribes cartoon, funny, Cannibal Tribes  picture, Cannibal Tribes pictures, Cannibal Tribes imag… | Cartoon, Comics,  Funny cartoons" id="1252" name="Google Shape;1252;p139"/>
          <p:cNvPicPr preferRelativeResize="0"/>
          <p:nvPr/>
        </p:nvPicPr>
        <p:blipFill rotWithShape="1">
          <a:blip r:embed="rId3">
            <a:alphaModFix/>
          </a:blip>
          <a:srcRect b="0" l="0" r="0" t="0"/>
          <a:stretch/>
        </p:blipFill>
        <p:spPr>
          <a:xfrm>
            <a:off x="6631274" y="1430350"/>
            <a:ext cx="2284126" cy="2508269"/>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M_L, M_C, B&gt;&#10;}&#10;&#10;\end{document}" id="1253" name="Google Shape;1253;p139" title="IguanaTex Bitmap Display"/>
          <p:cNvPicPr preferRelativeResize="0"/>
          <p:nvPr/>
        </p:nvPicPr>
        <p:blipFill rotWithShape="1">
          <a:blip r:embed="rId4">
            <a:alphaModFix/>
          </a:blip>
          <a:srcRect b="0" l="0" r="0" t="0"/>
          <a:stretch/>
        </p:blipFill>
        <p:spPr>
          <a:xfrm>
            <a:off x="2864807" y="1618539"/>
            <a:ext cx="1388252" cy="17700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M_L \in \{ 0, \ldots, 3\}&#10;}&#10;&#10;\end{document}" id="1254" name="Google Shape;1254;p139" title="IguanaTex Bitmap Display"/>
          <p:cNvPicPr preferRelativeResize="0"/>
          <p:nvPr/>
        </p:nvPicPr>
        <p:blipFill rotWithShape="1">
          <a:blip r:embed="rId5">
            <a:alphaModFix/>
          </a:blip>
          <a:srcRect b="0" l="0" r="0" t="0"/>
          <a:stretch/>
        </p:blipFill>
        <p:spPr>
          <a:xfrm>
            <a:off x="1154476" y="1913019"/>
            <a:ext cx="1397026" cy="202605"/>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0,0, \text{Right}&gt;&#10;}&#10;&#10;\end{document}" id="1255" name="Google Shape;1255;p139" title="IguanaTex Bitmap Display"/>
          <p:cNvPicPr preferRelativeResize="0"/>
          <p:nvPr/>
        </p:nvPicPr>
        <p:blipFill rotWithShape="1">
          <a:blip r:embed="rId6">
            <a:alphaModFix/>
          </a:blip>
          <a:srcRect b="0" l="0" r="0" t="0"/>
          <a:stretch/>
        </p:blipFill>
        <p:spPr>
          <a:xfrm>
            <a:off x="2136830" y="2908352"/>
            <a:ext cx="1268297" cy="18212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M_C \in \{ 0, \ldots, 3\}&#10;}&#10;&#10;\end{document}" id="1256" name="Google Shape;1256;p139" title="IguanaTex Bitmap Display"/>
          <p:cNvPicPr preferRelativeResize="0"/>
          <p:nvPr/>
        </p:nvPicPr>
        <p:blipFill rotWithShape="1">
          <a:blip r:embed="rId7">
            <a:alphaModFix/>
          </a:blip>
          <a:srcRect b="0" l="0" r="0" t="0"/>
          <a:stretch/>
        </p:blipFill>
        <p:spPr>
          <a:xfrm>
            <a:off x="1154476" y="2248995"/>
            <a:ext cx="1412386" cy="202605"/>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B \in \{ \text{Left},  \text{Right} \}&#10;}&#10;&#10;\end{document}" id="1257" name="Google Shape;1257;p139" title="IguanaTex Bitmap Display"/>
          <p:cNvPicPr preferRelativeResize="0"/>
          <p:nvPr/>
        </p:nvPicPr>
        <p:blipFill rotWithShape="1">
          <a:blip r:embed="rId8">
            <a:alphaModFix/>
          </a:blip>
          <a:srcRect b="0" l="0" r="0" t="0"/>
          <a:stretch/>
        </p:blipFill>
        <p:spPr>
          <a:xfrm>
            <a:off x="1154476" y="2583182"/>
            <a:ext cx="1530151" cy="202606"/>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lt;3,3, \text{Left}&gt;&#10;}&#10;&#10;\end{document}" id="1258" name="Google Shape;1258;p139" title="IguanaTex Bitmap Display"/>
          <p:cNvPicPr preferRelativeResize="0"/>
          <p:nvPr/>
        </p:nvPicPr>
        <p:blipFill rotWithShape="1">
          <a:blip r:embed="rId9">
            <a:alphaModFix/>
          </a:blip>
          <a:srcRect b="0" l="0" r="0" t="0"/>
          <a:stretch/>
        </p:blipFill>
        <p:spPr>
          <a:xfrm>
            <a:off x="2136829" y="3212311"/>
            <a:ext cx="1133714" cy="181395"/>
          </a:xfrm>
          <a:prstGeom prst="rect">
            <a:avLst/>
          </a:prstGeom>
          <a:noFill/>
          <a:ln>
            <a:noFill/>
          </a:ln>
        </p:spPr>
      </p:pic>
      <p:pic>
        <p:nvPicPr>
          <p:cNvPr descr="\documentclass{article}&#10;\usepackage{amsmath}&#10;\usepackage{color}&#10;\usepackage[dvipsnames]{xcolor}&#10;\definecolor{mypink}{RGB}{206, 15, 105}&#10;\newcommand{\mymath}[1]{&#10; \ensuremath{&#10;  {&#10;   \color{mypink}#1&#10;  }&#10; }&#10;}&#10;&#10;\pagestyle{empty}&#10;\begin{document}&#10;&#10;\mymath{&#10;4 \times 4 \times 2 = 32&#10;}&#10;&#10;\end{document}" id="1259" name="Google Shape;1259;p139" title="IguanaTex Bitmap Display"/>
          <p:cNvPicPr preferRelativeResize="0"/>
          <p:nvPr/>
        </p:nvPicPr>
        <p:blipFill rotWithShape="1">
          <a:blip r:embed="rId10">
            <a:alphaModFix/>
          </a:blip>
          <a:srcRect b="0" l="0" r="0" t="0"/>
          <a:stretch/>
        </p:blipFill>
        <p:spPr>
          <a:xfrm>
            <a:off x="4082400" y="3655639"/>
            <a:ext cx="1569829" cy="176457"/>
          </a:xfrm>
          <a:prstGeom prst="rect">
            <a:avLst/>
          </a:prstGeom>
          <a:noFill/>
          <a:ln>
            <a:noFill/>
          </a:ln>
        </p:spPr>
      </p:pic>
      <p:grpSp>
        <p:nvGrpSpPr>
          <p:cNvPr id="1260" name="Google Shape;1260;p139"/>
          <p:cNvGrpSpPr/>
          <p:nvPr/>
        </p:nvGrpSpPr>
        <p:grpSpPr>
          <a:xfrm>
            <a:off x="398527" y="434156"/>
            <a:ext cx="440626" cy="477854"/>
            <a:chOff x="1879" y="2435"/>
            <a:chExt cx="278" cy="301"/>
          </a:xfrm>
        </p:grpSpPr>
        <p:sp>
          <p:nvSpPr>
            <p:cNvPr id="1261" name="Google Shape;1261;p139"/>
            <p:cNvSpPr/>
            <p:nvPr/>
          </p:nvSpPr>
          <p:spPr>
            <a:xfrm>
              <a:off x="1879" y="2539"/>
              <a:ext cx="278" cy="197"/>
            </a:xfrm>
            <a:custGeom>
              <a:rect b="b" l="l" r="r" t="t"/>
              <a:pathLst>
                <a:path extrusionOk="0" h="2189" w="3084">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139"/>
            <p:cNvSpPr/>
            <p:nvPr/>
          </p:nvSpPr>
          <p:spPr>
            <a:xfrm>
              <a:off x="1991" y="2435"/>
              <a:ext cx="56" cy="34"/>
            </a:xfrm>
            <a:custGeom>
              <a:rect b="b" l="l" r="r" t="t"/>
              <a:pathLst>
                <a:path extrusionOk="0" h="370" w="617">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139"/>
            <p:cNvSpPr/>
            <p:nvPr/>
          </p:nvSpPr>
          <p:spPr>
            <a:xfrm>
              <a:off x="1890" y="2480"/>
              <a:ext cx="255" cy="88"/>
            </a:xfrm>
            <a:custGeom>
              <a:rect b="b" l="l" r="r" t="t"/>
              <a:pathLst>
                <a:path extrusionOk="0" h="952" w="2837">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40"/>
          <p:cNvSpPr txBox="1"/>
          <p:nvPr>
            <p:ph type="ctrTitle"/>
          </p:nvPr>
        </p:nvSpPr>
        <p:spPr>
          <a:xfrm>
            <a:off x="93689" y="1981457"/>
            <a:ext cx="8688804"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rgbClr val="FFC000"/>
              </a:buClr>
              <a:buSzPts val="4800"/>
              <a:buFont typeface="Calibri"/>
              <a:buNone/>
            </a:pPr>
            <a:r>
              <a:rPr lang="en-US">
                <a:solidFill>
                  <a:srgbClr val="FFC000"/>
                </a:solidFill>
              </a:rPr>
              <a:t>What is Reinforcement Learning?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41"/>
          <p:cNvSpPr txBox="1"/>
          <p:nvPr>
            <p:ph idx="1" type="body"/>
          </p:nvPr>
        </p:nvSpPr>
        <p:spPr>
          <a:xfrm>
            <a:off x="228600" y="1140677"/>
            <a:ext cx="6722533" cy="3566497"/>
          </a:xfrm>
          <a:prstGeom prst="rect">
            <a:avLst/>
          </a:prstGeom>
          <a:noFill/>
          <a:ln>
            <a:noFill/>
          </a:ln>
        </p:spPr>
        <p:txBody>
          <a:bodyPr anchorCtr="0" anchor="t" bIns="0" lIns="0" spcFirstLastPara="1" rIns="0" wrap="square" tIns="0">
            <a:normAutofit/>
          </a:bodyPr>
          <a:lstStyle/>
          <a:p>
            <a:pPr indent="-457200" lvl="0" marL="457200" rtl="0" algn="l">
              <a:lnSpc>
                <a:spcPct val="100000"/>
              </a:lnSpc>
              <a:spcBef>
                <a:spcPts val="0"/>
              </a:spcBef>
              <a:spcAft>
                <a:spcPts val="0"/>
              </a:spcAft>
              <a:buSzPts val="2000"/>
              <a:buFont typeface="Calibri"/>
              <a:buAutoNum type="arabicPeriod"/>
            </a:pPr>
            <a:r>
              <a:rPr b="1" lang="en-US"/>
              <a:t>Programming</a:t>
            </a:r>
            <a:r>
              <a:rPr lang="en-US"/>
              <a:t>: specify control by hand </a:t>
            </a:r>
            <a:endParaRPr/>
          </a:p>
          <a:p>
            <a:pPr indent="-457200" lvl="0" marL="457200" rtl="0" algn="l">
              <a:lnSpc>
                <a:spcPct val="100000"/>
              </a:lnSpc>
              <a:spcBef>
                <a:spcPts val="1200"/>
              </a:spcBef>
              <a:spcAft>
                <a:spcPts val="0"/>
              </a:spcAft>
              <a:buSzPts val="2000"/>
              <a:buFont typeface="Calibri"/>
              <a:buAutoNum type="arabicPeriod"/>
            </a:pPr>
            <a:r>
              <a:rPr b="1" lang="en-US"/>
              <a:t>Model-based solving:</a:t>
            </a:r>
            <a:r>
              <a:rPr lang="en-US"/>
              <a:t> specify problem model by hand, derive control automatically (e.g., planning)</a:t>
            </a:r>
            <a:endParaRPr/>
          </a:p>
          <a:p>
            <a:pPr indent="-457200" lvl="0" marL="457200" rtl="0" algn="l">
              <a:lnSpc>
                <a:spcPct val="100000"/>
              </a:lnSpc>
              <a:spcBef>
                <a:spcPts val="1200"/>
              </a:spcBef>
              <a:spcAft>
                <a:spcPts val="0"/>
              </a:spcAft>
              <a:buSzPts val="2000"/>
              <a:buFont typeface="Calibri"/>
              <a:buAutoNum type="arabicPeriod"/>
            </a:pPr>
            <a:r>
              <a:rPr b="1" lang="en-US"/>
              <a:t>Learning:</a:t>
            </a:r>
            <a:r>
              <a:rPr lang="en-US"/>
              <a:t> learn control from experience </a:t>
            </a:r>
            <a:endParaRPr/>
          </a:p>
          <a:p>
            <a:pPr indent="0" lvl="0" marL="0" rtl="0" algn="l">
              <a:lnSpc>
                <a:spcPct val="100000"/>
              </a:lnSpc>
              <a:spcBef>
                <a:spcPts val="1200"/>
              </a:spcBef>
              <a:spcAft>
                <a:spcPts val="0"/>
              </a:spcAft>
              <a:buSzPts val="2000"/>
              <a:buNone/>
            </a:pPr>
            <a:r>
              <a:t/>
            </a:r>
            <a:endParaRPr/>
          </a:p>
          <a:p>
            <a:pPr indent="0" lvl="0" marL="0" rtl="0" algn="l">
              <a:lnSpc>
                <a:spcPct val="100000"/>
              </a:lnSpc>
              <a:spcBef>
                <a:spcPts val="1200"/>
              </a:spcBef>
              <a:spcAft>
                <a:spcPts val="0"/>
              </a:spcAft>
              <a:buSzPts val="2000"/>
              <a:buNone/>
            </a:pPr>
            <a:r>
              <a:rPr lang="en-US"/>
              <a:t>So far, we have mainly focused on model-based solutions. </a:t>
            </a:r>
            <a:endParaRPr/>
          </a:p>
          <a:p>
            <a:pPr indent="0" lvl="0" marL="0" rtl="0" algn="l">
              <a:lnSpc>
                <a:spcPct val="100000"/>
              </a:lnSpc>
              <a:spcBef>
                <a:spcPts val="1200"/>
              </a:spcBef>
              <a:spcAft>
                <a:spcPts val="0"/>
              </a:spcAft>
              <a:buSzPts val="2000"/>
              <a:buNone/>
            </a:pPr>
            <a:r>
              <a:t/>
            </a:r>
            <a:endParaRPr/>
          </a:p>
        </p:txBody>
      </p:sp>
      <p:sp>
        <p:nvSpPr>
          <p:cNvPr id="1274" name="Google Shape;1274;p14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Three Approaches to Problem Solving </a:t>
            </a:r>
            <a:endParaRPr/>
          </a:p>
        </p:txBody>
      </p:sp>
      <p:pic>
        <p:nvPicPr>
          <p:cNvPr descr="Soft Skills&quot; vs &quot;Technical&quot; problem solving. Whats the difference? - Altis  - AU" id="1275" name="Google Shape;1275;p141"/>
          <p:cNvPicPr preferRelativeResize="0"/>
          <p:nvPr/>
        </p:nvPicPr>
        <p:blipFill rotWithShape="1">
          <a:blip r:embed="rId3">
            <a:alphaModFix/>
          </a:blip>
          <a:srcRect b="0" l="0" r="0" t="0"/>
          <a:stretch/>
        </p:blipFill>
        <p:spPr>
          <a:xfrm>
            <a:off x="6357681" y="1916456"/>
            <a:ext cx="2619375" cy="1743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42"/>
          <p:cNvSpPr txBox="1"/>
          <p:nvPr>
            <p:ph idx="1" type="body"/>
          </p:nvPr>
        </p:nvSpPr>
        <p:spPr>
          <a:xfrm>
            <a:off x="279475" y="1200150"/>
            <a:ext cx="6906300" cy="35664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1200"/>
              </a:spcBef>
              <a:spcAft>
                <a:spcPts val="0"/>
              </a:spcAft>
              <a:buNone/>
            </a:pPr>
            <a:r>
              <a:rPr lang="en-US">
                <a:solidFill>
                  <a:schemeClr val="dk1"/>
                </a:solidFill>
                <a:highlight>
                  <a:srgbClr val="FCFCFC"/>
                </a:highlight>
              </a:rPr>
              <a:t>In a nutshell, RL is the study of agents and how they learn by trial and error. It formalizes the idea that rewarding or punishing an agent for its behavior makes it more likely to repeat or forego that behavior in the future.</a:t>
            </a:r>
            <a:endParaRPr sz="2800"/>
          </a:p>
        </p:txBody>
      </p:sp>
      <p:sp>
        <p:nvSpPr>
          <p:cNvPr id="1281" name="Google Shape;1281;p14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What is Reinforcement Learning (RL) ?</a:t>
            </a:r>
            <a:endParaRPr/>
          </a:p>
        </p:txBody>
      </p:sp>
      <p:pic>
        <p:nvPicPr>
          <p:cNvPr descr="10 Ways Board Gaming Improves Students Skills • SEN Magazine" id="1282" name="Google Shape;1282;p142"/>
          <p:cNvPicPr preferRelativeResize="0"/>
          <p:nvPr/>
        </p:nvPicPr>
        <p:blipFill rotWithShape="1">
          <a:blip r:embed="rId3">
            <a:alphaModFix/>
          </a:blip>
          <a:srcRect b="0" l="0" r="0" t="0"/>
          <a:stretch/>
        </p:blipFill>
        <p:spPr>
          <a:xfrm>
            <a:off x="5600700" y="3206761"/>
            <a:ext cx="3314700" cy="1381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43"/>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Reinforcement Learning </a:t>
            </a:r>
            <a:endParaRPr/>
          </a:p>
        </p:txBody>
      </p:sp>
      <p:sp>
        <p:nvSpPr>
          <p:cNvPr id="1289" name="Google Shape;1289;p143"/>
          <p:cNvSpPr txBox="1"/>
          <p:nvPr/>
        </p:nvSpPr>
        <p:spPr>
          <a:xfrm>
            <a:off x="720165" y="2226382"/>
            <a:ext cx="8260841" cy="369332"/>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0" name="Google Shape;1290;p143"/>
          <p:cNvSpPr txBox="1"/>
          <p:nvPr/>
        </p:nvSpPr>
        <p:spPr>
          <a:xfrm>
            <a:off x="342900" y="1403183"/>
            <a:ext cx="8240127"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Reinforcement has been carefully studied by animal psychologists for over 60 years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When learning to crawl, any forward motion is an achievement.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Animals seem to be hardwired to recognize pain and hunger as negative rewards and pleasure and food intake as positive rewards.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Agent must be “hardwired” to recognize that part as a reward rather than as just another sensory input. </a:t>
            </a:r>
            <a:endParaRPr b="0" i="0" sz="1800" u="none" cap="none" strike="noStrike">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91" name="Google Shape;1291;p143"/>
          <p:cNvPicPr preferRelativeResize="0"/>
          <p:nvPr/>
        </p:nvPicPr>
        <p:blipFill rotWithShape="1">
          <a:blip r:embed="rId3">
            <a:alphaModFix/>
          </a:blip>
          <a:srcRect b="0" l="0" r="0" t="0"/>
          <a:stretch/>
        </p:blipFill>
        <p:spPr>
          <a:xfrm>
            <a:off x="7729536" y="3173412"/>
            <a:ext cx="892176" cy="1527176"/>
          </a:xfrm>
          <a:prstGeom prst="rect">
            <a:avLst/>
          </a:prstGeom>
          <a:noFill/>
          <a:ln>
            <a:noFill/>
          </a:ln>
        </p:spPr>
      </p:pic>
      <p:pic>
        <p:nvPicPr>
          <p:cNvPr id="1292" name="Google Shape;1292;p143"/>
          <p:cNvPicPr preferRelativeResize="0"/>
          <p:nvPr/>
        </p:nvPicPr>
        <p:blipFill rotWithShape="1">
          <a:blip r:embed="rId4">
            <a:alphaModFix/>
          </a:blip>
          <a:srcRect b="0" l="0" r="0" t="0"/>
          <a:stretch/>
        </p:blipFill>
        <p:spPr>
          <a:xfrm>
            <a:off x="6238875" y="3302000"/>
            <a:ext cx="1270000" cy="1270000"/>
          </a:xfrm>
          <a:prstGeom prst="rect">
            <a:avLst/>
          </a:prstGeom>
          <a:noFill/>
          <a:ln>
            <a:noFill/>
          </a:ln>
        </p:spPr>
      </p:pic>
      <p:pic>
        <p:nvPicPr>
          <p:cNvPr id="1293" name="Google Shape;1293;p143"/>
          <p:cNvPicPr preferRelativeResize="0"/>
          <p:nvPr/>
        </p:nvPicPr>
        <p:blipFill rotWithShape="1">
          <a:blip r:embed="rId5">
            <a:alphaModFix/>
          </a:blip>
          <a:srcRect b="0" l="29275" r="-580" t="-518"/>
          <a:stretch/>
        </p:blipFill>
        <p:spPr>
          <a:xfrm>
            <a:off x="4621212" y="3399091"/>
            <a:ext cx="1487713" cy="11710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4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What is Reinforcement Learning (RL) ?</a:t>
            </a:r>
            <a:endParaRPr/>
          </a:p>
        </p:txBody>
      </p:sp>
      <p:pic>
        <p:nvPicPr>
          <p:cNvPr descr="Reinforcement Learning, Agent and Environment. | Download Scientific Diagram" id="1300" name="Google Shape;1300;p144"/>
          <p:cNvPicPr preferRelativeResize="0"/>
          <p:nvPr/>
        </p:nvPicPr>
        <p:blipFill rotWithShape="1">
          <a:blip r:embed="rId3">
            <a:alphaModFix/>
          </a:blip>
          <a:srcRect b="0" l="0" r="0" t="0"/>
          <a:stretch/>
        </p:blipFill>
        <p:spPr>
          <a:xfrm>
            <a:off x="6454195" y="2081214"/>
            <a:ext cx="2397705" cy="1236266"/>
          </a:xfrm>
          <a:prstGeom prst="rect">
            <a:avLst/>
          </a:prstGeom>
          <a:noFill/>
          <a:ln>
            <a:noFill/>
          </a:ln>
        </p:spPr>
      </p:pic>
      <p:sp>
        <p:nvSpPr>
          <p:cNvPr id="1301" name="Google Shape;1301;p144"/>
          <p:cNvSpPr txBox="1"/>
          <p:nvPr>
            <p:ph idx="1" type="body"/>
          </p:nvPr>
        </p:nvSpPr>
        <p:spPr>
          <a:xfrm>
            <a:off x="209551" y="1248482"/>
            <a:ext cx="5784849" cy="3566497"/>
          </a:xfrm>
          <a:prstGeom prst="rect">
            <a:avLst/>
          </a:prstGeom>
          <a:noFill/>
          <a:ln>
            <a:noFill/>
          </a:ln>
        </p:spPr>
        <p:txBody>
          <a:bodyPr anchorCtr="0" anchor="t" bIns="0" lIns="0" spcFirstLastPara="1" rIns="0" wrap="square" tIns="0">
            <a:normAutofit fontScale="92500" lnSpcReduction="10000"/>
          </a:bodyPr>
          <a:lstStyle/>
          <a:p>
            <a:pPr indent="-285750" lvl="0" marL="285750" rtl="0" algn="l">
              <a:lnSpc>
                <a:spcPct val="100000"/>
              </a:lnSpc>
              <a:spcBef>
                <a:spcPts val="0"/>
              </a:spcBef>
              <a:spcAft>
                <a:spcPts val="0"/>
              </a:spcAft>
              <a:buSzPct val="100000"/>
              <a:buFont typeface="Arial"/>
              <a:buChar char="•"/>
            </a:pPr>
            <a:r>
              <a:rPr lang="en-US"/>
              <a:t>We so far assumed the agent has a complete model of the environment: it knows the reward and transition functions</a:t>
            </a:r>
            <a:endParaRPr/>
          </a:p>
          <a:p>
            <a:pPr indent="-285750" lvl="0" marL="285750" rtl="0" algn="l">
              <a:lnSpc>
                <a:spcPct val="100000"/>
              </a:lnSpc>
              <a:spcBef>
                <a:spcPts val="1200"/>
              </a:spcBef>
              <a:spcAft>
                <a:spcPts val="0"/>
              </a:spcAft>
              <a:buSzPct val="100000"/>
              <a:buFont typeface="Arial"/>
              <a:buChar char="•"/>
            </a:pPr>
            <a:r>
              <a:rPr lang="en-US"/>
              <a:t>In RL this assumption is relaxed: agent </a:t>
            </a:r>
            <a:r>
              <a:rPr b="1" lang="en-US"/>
              <a:t>interacts</a:t>
            </a:r>
            <a:r>
              <a:rPr lang="en-US"/>
              <a:t> with the environment and periodically receives </a:t>
            </a:r>
            <a:r>
              <a:rPr b="1" lang="en-US"/>
              <a:t>rewards</a:t>
            </a:r>
            <a:r>
              <a:rPr lang="en-US"/>
              <a:t> (reinforcements)  </a:t>
            </a:r>
            <a:endParaRPr/>
          </a:p>
          <a:p>
            <a:pPr indent="-285750" lvl="0" marL="285750" rtl="0" algn="l">
              <a:lnSpc>
                <a:spcPct val="100000"/>
              </a:lnSpc>
              <a:spcBef>
                <a:spcPts val="1200"/>
              </a:spcBef>
              <a:spcAft>
                <a:spcPts val="0"/>
              </a:spcAft>
              <a:buSzPct val="100000"/>
              <a:buFont typeface="Arial"/>
              <a:buChar char="•"/>
            </a:pPr>
            <a:r>
              <a:rPr lang="en-US"/>
              <a:t>Use observed rewards to learn an optimal (or nearly optimal) policy</a:t>
            </a:r>
            <a:endParaRPr/>
          </a:p>
          <a:p>
            <a:pPr indent="-285750" lvl="0" marL="285750" rtl="0" algn="l">
              <a:lnSpc>
                <a:spcPct val="100000"/>
              </a:lnSpc>
              <a:spcBef>
                <a:spcPts val="1200"/>
              </a:spcBef>
              <a:spcAft>
                <a:spcPts val="0"/>
              </a:spcAft>
              <a:buSzPct val="100000"/>
              <a:buFont typeface="Arial"/>
              <a:buChar char="•"/>
            </a:pPr>
            <a:r>
              <a:rPr lang="en-US"/>
              <a:t>We assume the environment can be modeled as a </a:t>
            </a:r>
            <a:r>
              <a:rPr b="1" lang="en-US"/>
              <a:t>Markov decision processes</a:t>
            </a:r>
            <a:r>
              <a:rPr lang="en-US"/>
              <a:t> (MDPs) (which is not fully known)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4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Grid World (revisited)</a:t>
            </a:r>
            <a:endParaRPr/>
          </a:p>
        </p:txBody>
      </p:sp>
      <p:sp>
        <p:nvSpPr>
          <p:cNvPr id="1308" name="Google Shape;1308;p145"/>
          <p:cNvSpPr txBox="1"/>
          <p:nvPr/>
        </p:nvSpPr>
        <p:spPr>
          <a:xfrm>
            <a:off x="226902" y="953294"/>
            <a:ext cx="5151703" cy="3796060"/>
          </a:xfrm>
          <a:prstGeom prst="rect">
            <a:avLst/>
          </a:prstGeom>
          <a:noFill/>
          <a:ln>
            <a:noFill/>
          </a:ln>
        </p:spPr>
        <p:txBody>
          <a:bodyPr anchorCtr="0" anchor="t" bIns="45700" lIns="91425" spcFirstLastPara="1" rIns="91425" wrap="square" tIns="45700">
            <a:noAutofit/>
          </a:bodyPr>
          <a:lstStyle/>
          <a:p>
            <a:pPr indent="-287338" lvl="0" marL="287338" marR="0" rtl="0" algn="l">
              <a:spcBef>
                <a:spcPts val="0"/>
              </a:spcBef>
              <a:spcAft>
                <a:spcPts val="0"/>
              </a:spcAft>
              <a:buClr>
                <a:schemeClr val="lt2"/>
              </a:buClr>
              <a:buSzPts val="1600"/>
              <a:buFont typeface="Arimo"/>
              <a:buChar char="❖"/>
            </a:pPr>
            <a:r>
              <a:rPr b="0" i="0" lang="en-US" sz="1600" u="none" cap="none" strike="noStrike">
                <a:solidFill>
                  <a:schemeClr val="dk2"/>
                </a:solidFill>
                <a:latin typeface="Calibri"/>
                <a:ea typeface="Calibri"/>
                <a:cs typeface="Calibri"/>
                <a:sym typeface="Calibri"/>
              </a:rPr>
              <a:t>A </a:t>
            </a:r>
            <a:r>
              <a:rPr b="0" i="0" lang="en-US" sz="1600" u="none" cap="none" strike="noStrike">
                <a:solidFill>
                  <a:schemeClr val="accent6"/>
                </a:solidFill>
                <a:latin typeface="Calibri"/>
                <a:ea typeface="Calibri"/>
                <a:cs typeface="Calibri"/>
                <a:sym typeface="Calibri"/>
              </a:rPr>
              <a:t>maze-like </a:t>
            </a:r>
            <a:r>
              <a:rPr b="0" i="0" lang="en-US" sz="1600" u="none" cap="none" strike="noStrike">
                <a:solidFill>
                  <a:schemeClr val="dk2"/>
                </a:solidFill>
                <a:latin typeface="Calibri"/>
                <a:ea typeface="Calibri"/>
                <a:cs typeface="Calibri"/>
                <a:sym typeface="Calibri"/>
              </a:rPr>
              <a:t>problem</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The agent lives in a grid</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Walls block the agent’s path</a:t>
            </a:r>
            <a:endParaRPr/>
          </a:p>
          <a:p>
            <a:pPr indent="-287338" lvl="0" marL="287338" marR="0" rtl="0" algn="l">
              <a:spcBef>
                <a:spcPts val="1200"/>
              </a:spcBef>
              <a:spcAft>
                <a:spcPts val="0"/>
              </a:spcAft>
              <a:buClr>
                <a:schemeClr val="lt2"/>
              </a:buClr>
              <a:buSzPts val="1600"/>
              <a:buFont typeface="Arimo"/>
              <a:buChar char="❖"/>
            </a:pPr>
            <a:r>
              <a:rPr b="0" i="0" lang="en-US" sz="1600" u="none" cap="none" strike="noStrike">
                <a:solidFill>
                  <a:schemeClr val="accent6"/>
                </a:solidFill>
                <a:latin typeface="Calibri"/>
                <a:ea typeface="Calibri"/>
                <a:cs typeface="Calibri"/>
                <a:sym typeface="Calibri"/>
              </a:rPr>
              <a:t>Noisy movement</a:t>
            </a:r>
            <a:r>
              <a:rPr b="0" i="0" lang="en-US" sz="1600" u="none" cap="none" strike="noStrike">
                <a:solidFill>
                  <a:schemeClr val="dk2"/>
                </a:solidFill>
                <a:latin typeface="Calibri"/>
                <a:ea typeface="Calibri"/>
                <a:cs typeface="Calibri"/>
                <a:sym typeface="Calibri"/>
              </a:rPr>
              <a:t>: actions do not always go as planned</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80% of the time, </a:t>
            </a:r>
            <a:r>
              <a:rPr b="0" i="0" lang="en-US" sz="1400" u="none" cap="none" strike="noStrike">
                <a:solidFill>
                  <a:schemeClr val="dk2"/>
                </a:solidFill>
                <a:latin typeface="Courier New"/>
                <a:ea typeface="Courier New"/>
                <a:cs typeface="Courier New"/>
                <a:sym typeface="Courier New"/>
              </a:rPr>
              <a:t>North</a:t>
            </a:r>
            <a:r>
              <a:rPr b="0" i="0" lang="en-US" sz="1400" u="none" cap="none" strike="noStrike">
                <a:solidFill>
                  <a:schemeClr val="dk2"/>
                </a:solidFill>
                <a:latin typeface="Calibri"/>
                <a:ea typeface="Calibri"/>
                <a:cs typeface="Calibri"/>
                <a:sym typeface="Calibri"/>
              </a:rPr>
              <a:t> action takes the agent </a:t>
            </a:r>
            <a:r>
              <a:rPr b="0" i="0" lang="en-US" sz="1400" u="none" cap="none" strike="noStrike">
                <a:solidFill>
                  <a:schemeClr val="dk2"/>
                </a:solidFill>
                <a:latin typeface="Courier New"/>
                <a:ea typeface="Courier New"/>
                <a:cs typeface="Courier New"/>
                <a:sym typeface="Courier New"/>
              </a:rPr>
              <a:t>North</a:t>
            </a:r>
            <a:endParaRPr b="0" i="0" sz="1400" u="none" cap="none" strike="noStrike">
              <a:solidFill>
                <a:schemeClr val="dk2"/>
              </a:solidFill>
              <a:latin typeface="Calibri"/>
              <a:ea typeface="Calibri"/>
              <a:cs typeface="Calibri"/>
              <a:sym typeface="Calibri"/>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10% of the time, </a:t>
            </a:r>
            <a:r>
              <a:rPr b="0" i="0" lang="en-US" sz="1400" u="none" cap="none" strike="noStrike">
                <a:solidFill>
                  <a:schemeClr val="dk2"/>
                </a:solidFill>
                <a:latin typeface="Courier New"/>
                <a:ea typeface="Courier New"/>
                <a:cs typeface="Courier New"/>
                <a:sym typeface="Courier New"/>
              </a:rPr>
              <a:t>North</a:t>
            </a:r>
            <a:r>
              <a:rPr b="0" i="0" lang="en-US" sz="1400" u="none" cap="none" strike="noStrike">
                <a:solidFill>
                  <a:schemeClr val="dk2"/>
                </a:solidFill>
                <a:latin typeface="Calibri"/>
                <a:ea typeface="Calibri"/>
                <a:cs typeface="Calibri"/>
                <a:sym typeface="Calibri"/>
              </a:rPr>
              <a:t> action takes the agent </a:t>
            </a:r>
            <a:r>
              <a:rPr b="0" i="0" lang="en-US" sz="1400" u="none" cap="none" strike="noStrike">
                <a:solidFill>
                  <a:schemeClr val="dk2"/>
                </a:solidFill>
                <a:latin typeface="Courier New"/>
                <a:ea typeface="Courier New"/>
                <a:cs typeface="Courier New"/>
                <a:sym typeface="Courier New"/>
              </a:rPr>
              <a:t>West</a:t>
            </a:r>
            <a:r>
              <a:rPr b="0" i="0" lang="en-US" sz="1400" u="none" cap="none" strike="noStrike">
                <a:solidFill>
                  <a:schemeClr val="dk2"/>
                </a:solidFill>
                <a:latin typeface="Calibri"/>
                <a:ea typeface="Calibri"/>
                <a:cs typeface="Calibri"/>
                <a:sym typeface="Calibri"/>
              </a:rPr>
              <a:t> </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10% of the time, </a:t>
            </a:r>
            <a:r>
              <a:rPr b="0" i="0" lang="en-US" sz="1400" u="none" cap="none" strike="noStrike">
                <a:solidFill>
                  <a:schemeClr val="dk2"/>
                </a:solidFill>
                <a:latin typeface="Courier New"/>
                <a:ea typeface="Courier New"/>
                <a:cs typeface="Courier New"/>
                <a:sym typeface="Courier New"/>
              </a:rPr>
              <a:t>North</a:t>
            </a:r>
            <a:r>
              <a:rPr b="0" i="0" lang="en-US" sz="1400" u="none" cap="none" strike="noStrike">
                <a:solidFill>
                  <a:schemeClr val="dk2"/>
                </a:solidFill>
                <a:latin typeface="Calibri"/>
                <a:ea typeface="Calibri"/>
                <a:cs typeface="Calibri"/>
                <a:sym typeface="Calibri"/>
              </a:rPr>
              <a:t> action takes the agent </a:t>
            </a:r>
            <a:r>
              <a:rPr b="0" i="0" lang="en-US" sz="1400" u="none" cap="none" strike="noStrike">
                <a:solidFill>
                  <a:schemeClr val="dk2"/>
                </a:solidFill>
                <a:latin typeface="Courier New"/>
                <a:ea typeface="Courier New"/>
                <a:cs typeface="Courier New"/>
                <a:sym typeface="Courier New"/>
              </a:rPr>
              <a:t>East </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If there is a wall in the direction the agent would have been taken, the agent stays put</a:t>
            </a:r>
            <a:endParaRPr/>
          </a:p>
          <a:p>
            <a:pPr indent="-287338" lvl="0" marL="287338" marR="0" rtl="0" algn="l">
              <a:spcBef>
                <a:spcPts val="1200"/>
              </a:spcBef>
              <a:spcAft>
                <a:spcPts val="0"/>
              </a:spcAft>
              <a:buClr>
                <a:schemeClr val="lt2"/>
              </a:buClr>
              <a:buSzPts val="1600"/>
              <a:buFont typeface="Arimo"/>
              <a:buChar char="❖"/>
            </a:pPr>
            <a:r>
              <a:rPr b="0" i="0" lang="en-US" sz="1600" u="none" cap="none" strike="noStrike">
                <a:solidFill>
                  <a:schemeClr val="dk2"/>
                </a:solidFill>
                <a:latin typeface="Calibri"/>
                <a:ea typeface="Calibri"/>
                <a:cs typeface="Calibri"/>
                <a:sym typeface="Calibri"/>
              </a:rPr>
              <a:t>The agent receives </a:t>
            </a:r>
            <a:r>
              <a:rPr b="0" i="0" lang="en-US" sz="1600" u="none" cap="none" strike="noStrike">
                <a:solidFill>
                  <a:schemeClr val="accent6"/>
                </a:solidFill>
                <a:latin typeface="Calibri"/>
                <a:ea typeface="Calibri"/>
                <a:cs typeface="Calibri"/>
                <a:sym typeface="Calibri"/>
              </a:rPr>
              <a:t>rewards</a:t>
            </a:r>
            <a:r>
              <a:rPr b="0" i="0" lang="en-US" sz="1600" u="none" cap="none" strike="noStrike">
                <a:solidFill>
                  <a:schemeClr val="dk2"/>
                </a:solidFill>
                <a:latin typeface="Calibri"/>
                <a:ea typeface="Calibri"/>
                <a:cs typeface="Calibri"/>
                <a:sym typeface="Calibri"/>
              </a:rPr>
              <a:t> each time step</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Small “living” reward each step (can be negative)</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Big rewards come at the end (good or bad)</a:t>
            </a:r>
            <a:endParaRPr b="0" i="0" sz="1600" u="none" cap="none" strike="noStrike">
              <a:solidFill>
                <a:schemeClr val="dk2"/>
              </a:solidFill>
              <a:latin typeface="Calibri"/>
              <a:ea typeface="Calibri"/>
              <a:cs typeface="Calibri"/>
              <a:sym typeface="Calibri"/>
            </a:endParaRPr>
          </a:p>
        </p:txBody>
      </p:sp>
      <p:grpSp>
        <p:nvGrpSpPr>
          <p:cNvPr id="1309" name="Google Shape;1309;p145"/>
          <p:cNvGrpSpPr/>
          <p:nvPr/>
        </p:nvGrpSpPr>
        <p:grpSpPr>
          <a:xfrm>
            <a:off x="5378605" y="1028701"/>
            <a:ext cx="3308196" cy="2532255"/>
            <a:chOff x="5243051" y="1028701"/>
            <a:chExt cx="3443750" cy="2613749"/>
          </a:xfrm>
        </p:grpSpPr>
        <p:pic>
          <p:nvPicPr>
            <p:cNvPr id="1310" name="Google Shape;1310;p145"/>
            <p:cNvPicPr preferRelativeResize="0"/>
            <p:nvPr/>
          </p:nvPicPr>
          <p:blipFill rotWithShape="1">
            <a:blip r:embed="rId3">
              <a:alphaModFix/>
            </a:blip>
            <a:srcRect b="0" l="0" r="0" t="0"/>
            <a:stretch/>
          </p:blipFill>
          <p:spPr>
            <a:xfrm>
              <a:off x="5243051" y="1028701"/>
              <a:ext cx="3371850" cy="2613749"/>
            </a:xfrm>
            <a:prstGeom prst="rect">
              <a:avLst/>
            </a:prstGeom>
            <a:noFill/>
            <a:ln>
              <a:noFill/>
            </a:ln>
          </p:spPr>
        </p:pic>
        <p:pic>
          <p:nvPicPr>
            <p:cNvPr id="1311" name="Google Shape;1311;p145"/>
            <p:cNvPicPr preferRelativeResize="0"/>
            <p:nvPr/>
          </p:nvPicPr>
          <p:blipFill rotWithShape="1">
            <a:blip r:embed="rId4">
              <a:alphaModFix/>
            </a:blip>
            <a:srcRect b="0" l="0" r="0" t="0"/>
            <a:stretch/>
          </p:blipFill>
          <p:spPr>
            <a:xfrm>
              <a:off x="5357352" y="1029975"/>
              <a:ext cx="3329449" cy="2397751"/>
            </a:xfrm>
            <a:prstGeom prst="rect">
              <a:avLst/>
            </a:prstGeom>
            <a:noFill/>
            <a:ln>
              <a:noFill/>
            </a:ln>
          </p:spPr>
        </p:pic>
        <p:pic>
          <p:nvPicPr>
            <p:cNvPr id="1312" name="Google Shape;1312;p145"/>
            <p:cNvPicPr preferRelativeResize="0"/>
            <p:nvPr/>
          </p:nvPicPr>
          <p:blipFill rotWithShape="1">
            <a:blip r:embed="rId5">
              <a:alphaModFix/>
            </a:blip>
            <a:srcRect b="0" l="0" r="0" t="0"/>
            <a:stretch/>
          </p:blipFill>
          <p:spPr>
            <a:xfrm>
              <a:off x="7658100" y="2922412"/>
              <a:ext cx="342900" cy="183463"/>
            </a:xfrm>
            <a:prstGeom prst="rect">
              <a:avLst/>
            </a:prstGeom>
            <a:noFill/>
            <a:ln>
              <a:noFill/>
            </a:ln>
          </p:spPr>
        </p:pic>
        <p:pic>
          <p:nvPicPr>
            <p:cNvPr id="1313" name="Google Shape;1313;p145"/>
            <p:cNvPicPr preferRelativeResize="0"/>
            <p:nvPr/>
          </p:nvPicPr>
          <p:blipFill rotWithShape="1">
            <a:blip r:embed="rId6">
              <a:alphaModFix/>
            </a:blip>
            <a:srcRect b="0" l="0" r="0" t="0"/>
            <a:stretch/>
          </p:blipFill>
          <p:spPr>
            <a:xfrm>
              <a:off x="6800851" y="2914650"/>
              <a:ext cx="382214" cy="164141"/>
            </a:xfrm>
            <a:prstGeom prst="rect">
              <a:avLst/>
            </a:prstGeom>
            <a:noFill/>
            <a:ln>
              <a:noFill/>
            </a:ln>
          </p:spPr>
        </p:pic>
        <p:pic>
          <p:nvPicPr>
            <p:cNvPr id="1314" name="Google Shape;1314;p145"/>
            <p:cNvPicPr preferRelativeResize="0"/>
            <p:nvPr/>
          </p:nvPicPr>
          <p:blipFill rotWithShape="1">
            <a:blip r:embed="rId7">
              <a:alphaModFix/>
            </a:blip>
            <a:srcRect b="0" l="0" r="0" t="0"/>
            <a:stretch/>
          </p:blipFill>
          <p:spPr>
            <a:xfrm>
              <a:off x="7258050" y="2171700"/>
              <a:ext cx="324992" cy="585788"/>
            </a:xfrm>
            <a:prstGeom prst="rect">
              <a:avLst/>
            </a:prstGeom>
            <a:noFill/>
            <a:ln>
              <a:noFill/>
            </a:ln>
          </p:spPr>
        </p:pic>
        <p:pic>
          <p:nvPicPr>
            <p:cNvPr descr="C:\Users\Dan\Dropbox\Office\CS 188\Ketrina Art\MDPs\AgentTopDown.png" id="1315" name="Google Shape;1315;p145"/>
            <p:cNvPicPr preferRelativeResize="0"/>
            <p:nvPr/>
          </p:nvPicPr>
          <p:blipFill rotWithShape="1">
            <a:blip r:embed="rId8">
              <a:alphaModFix/>
            </a:blip>
            <a:srcRect b="0" l="0" r="0" t="0"/>
            <a:stretch/>
          </p:blipFill>
          <p:spPr>
            <a:xfrm>
              <a:off x="7103566" y="2686050"/>
              <a:ext cx="611684" cy="571500"/>
            </a:xfrm>
            <a:prstGeom prst="rect">
              <a:avLst/>
            </a:prstGeom>
            <a:noFill/>
            <a:ln>
              <a:noFill/>
            </a:ln>
          </p:spPr>
        </p:pic>
      </p:grpSp>
      <p:grpSp>
        <p:nvGrpSpPr>
          <p:cNvPr id="1316" name="Google Shape;1316;p145"/>
          <p:cNvGrpSpPr/>
          <p:nvPr/>
        </p:nvGrpSpPr>
        <p:grpSpPr>
          <a:xfrm>
            <a:off x="367754" y="404018"/>
            <a:ext cx="479425" cy="449263"/>
            <a:chOff x="2442" y="2025"/>
            <a:chExt cx="302" cy="283"/>
          </a:xfrm>
        </p:grpSpPr>
        <p:sp>
          <p:nvSpPr>
            <p:cNvPr id="1317" name="Google Shape;1317;p145"/>
            <p:cNvSpPr/>
            <p:nvPr/>
          </p:nvSpPr>
          <p:spPr>
            <a:xfrm>
              <a:off x="2494" y="2025"/>
              <a:ext cx="52" cy="63"/>
            </a:xfrm>
            <a:custGeom>
              <a:rect b="b" l="l" r="r" t="t"/>
              <a:pathLst>
                <a:path extrusionOk="0" h="690" w="573">
                  <a:moveTo>
                    <a:pt x="286" y="0"/>
                  </a:moveTo>
                  <a:lnTo>
                    <a:pt x="329" y="2"/>
                  </a:lnTo>
                  <a:lnTo>
                    <a:pt x="368" y="11"/>
                  </a:lnTo>
                  <a:lnTo>
                    <a:pt x="404" y="24"/>
                  </a:lnTo>
                  <a:lnTo>
                    <a:pt x="438" y="43"/>
                  </a:lnTo>
                  <a:lnTo>
                    <a:pt x="468" y="66"/>
                  </a:lnTo>
                  <a:lnTo>
                    <a:pt x="495" y="94"/>
                  </a:lnTo>
                  <a:lnTo>
                    <a:pt x="518" y="126"/>
                  </a:lnTo>
                  <a:lnTo>
                    <a:pt x="537" y="162"/>
                  </a:lnTo>
                  <a:lnTo>
                    <a:pt x="552" y="203"/>
                  </a:lnTo>
                  <a:lnTo>
                    <a:pt x="564" y="247"/>
                  </a:lnTo>
                  <a:lnTo>
                    <a:pt x="571" y="294"/>
                  </a:lnTo>
                  <a:lnTo>
                    <a:pt x="573" y="345"/>
                  </a:lnTo>
                  <a:lnTo>
                    <a:pt x="571" y="395"/>
                  </a:lnTo>
                  <a:lnTo>
                    <a:pt x="564" y="443"/>
                  </a:lnTo>
                  <a:lnTo>
                    <a:pt x="552" y="487"/>
                  </a:lnTo>
                  <a:lnTo>
                    <a:pt x="537" y="527"/>
                  </a:lnTo>
                  <a:lnTo>
                    <a:pt x="518" y="564"/>
                  </a:lnTo>
                  <a:lnTo>
                    <a:pt x="495" y="596"/>
                  </a:lnTo>
                  <a:lnTo>
                    <a:pt x="468" y="624"/>
                  </a:lnTo>
                  <a:lnTo>
                    <a:pt x="438" y="647"/>
                  </a:lnTo>
                  <a:lnTo>
                    <a:pt x="404" y="666"/>
                  </a:lnTo>
                  <a:lnTo>
                    <a:pt x="368" y="679"/>
                  </a:lnTo>
                  <a:lnTo>
                    <a:pt x="329" y="688"/>
                  </a:lnTo>
                  <a:lnTo>
                    <a:pt x="286" y="690"/>
                  </a:lnTo>
                  <a:lnTo>
                    <a:pt x="244" y="688"/>
                  </a:lnTo>
                  <a:lnTo>
                    <a:pt x="204" y="679"/>
                  </a:lnTo>
                  <a:lnTo>
                    <a:pt x="168" y="666"/>
                  </a:lnTo>
                  <a:lnTo>
                    <a:pt x="135" y="647"/>
                  </a:lnTo>
                  <a:lnTo>
                    <a:pt x="105" y="624"/>
                  </a:lnTo>
                  <a:lnTo>
                    <a:pt x="78" y="596"/>
                  </a:lnTo>
                  <a:lnTo>
                    <a:pt x="55" y="564"/>
                  </a:lnTo>
                  <a:lnTo>
                    <a:pt x="35" y="527"/>
                  </a:lnTo>
                  <a:lnTo>
                    <a:pt x="20" y="487"/>
                  </a:lnTo>
                  <a:lnTo>
                    <a:pt x="8" y="443"/>
                  </a:lnTo>
                  <a:lnTo>
                    <a:pt x="2" y="395"/>
                  </a:lnTo>
                  <a:lnTo>
                    <a:pt x="0" y="345"/>
                  </a:lnTo>
                  <a:lnTo>
                    <a:pt x="2" y="294"/>
                  </a:lnTo>
                  <a:lnTo>
                    <a:pt x="8" y="247"/>
                  </a:lnTo>
                  <a:lnTo>
                    <a:pt x="20" y="203"/>
                  </a:lnTo>
                  <a:lnTo>
                    <a:pt x="35" y="162"/>
                  </a:lnTo>
                  <a:lnTo>
                    <a:pt x="55" y="126"/>
                  </a:lnTo>
                  <a:lnTo>
                    <a:pt x="78" y="94"/>
                  </a:lnTo>
                  <a:lnTo>
                    <a:pt x="105" y="66"/>
                  </a:lnTo>
                  <a:lnTo>
                    <a:pt x="135" y="43"/>
                  </a:lnTo>
                  <a:lnTo>
                    <a:pt x="168" y="24"/>
                  </a:lnTo>
                  <a:lnTo>
                    <a:pt x="204" y="11"/>
                  </a:lnTo>
                  <a:lnTo>
                    <a:pt x="244" y="2"/>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145"/>
            <p:cNvSpPr/>
            <p:nvPr/>
          </p:nvSpPr>
          <p:spPr>
            <a:xfrm>
              <a:off x="2463" y="2193"/>
              <a:ext cx="52" cy="63"/>
            </a:xfrm>
            <a:custGeom>
              <a:rect b="b" l="l" r="r" t="t"/>
              <a:pathLst>
                <a:path extrusionOk="0" h="690" w="573">
                  <a:moveTo>
                    <a:pt x="286" y="0"/>
                  </a:moveTo>
                  <a:lnTo>
                    <a:pt x="328" y="3"/>
                  </a:lnTo>
                  <a:lnTo>
                    <a:pt x="368" y="11"/>
                  </a:lnTo>
                  <a:lnTo>
                    <a:pt x="404" y="24"/>
                  </a:lnTo>
                  <a:lnTo>
                    <a:pt x="438" y="43"/>
                  </a:lnTo>
                  <a:lnTo>
                    <a:pt x="468" y="66"/>
                  </a:lnTo>
                  <a:lnTo>
                    <a:pt x="495" y="94"/>
                  </a:lnTo>
                  <a:lnTo>
                    <a:pt x="518" y="126"/>
                  </a:lnTo>
                  <a:lnTo>
                    <a:pt x="538" y="162"/>
                  </a:lnTo>
                  <a:lnTo>
                    <a:pt x="552" y="203"/>
                  </a:lnTo>
                  <a:lnTo>
                    <a:pt x="564" y="246"/>
                  </a:lnTo>
                  <a:lnTo>
                    <a:pt x="571" y="294"/>
                  </a:lnTo>
                  <a:lnTo>
                    <a:pt x="573" y="345"/>
                  </a:lnTo>
                  <a:lnTo>
                    <a:pt x="571" y="396"/>
                  </a:lnTo>
                  <a:lnTo>
                    <a:pt x="564" y="443"/>
                  </a:lnTo>
                  <a:lnTo>
                    <a:pt x="552" y="488"/>
                  </a:lnTo>
                  <a:lnTo>
                    <a:pt x="538" y="528"/>
                  </a:lnTo>
                  <a:lnTo>
                    <a:pt x="518" y="564"/>
                  </a:lnTo>
                  <a:lnTo>
                    <a:pt x="495" y="596"/>
                  </a:lnTo>
                  <a:lnTo>
                    <a:pt x="468" y="624"/>
                  </a:lnTo>
                  <a:lnTo>
                    <a:pt x="438" y="648"/>
                  </a:lnTo>
                  <a:lnTo>
                    <a:pt x="404" y="666"/>
                  </a:lnTo>
                  <a:lnTo>
                    <a:pt x="368" y="679"/>
                  </a:lnTo>
                  <a:lnTo>
                    <a:pt x="328" y="687"/>
                  </a:lnTo>
                  <a:lnTo>
                    <a:pt x="286" y="690"/>
                  </a:lnTo>
                  <a:lnTo>
                    <a:pt x="244" y="687"/>
                  </a:lnTo>
                  <a:lnTo>
                    <a:pt x="204" y="679"/>
                  </a:lnTo>
                  <a:lnTo>
                    <a:pt x="168" y="666"/>
                  </a:lnTo>
                  <a:lnTo>
                    <a:pt x="134" y="648"/>
                  </a:lnTo>
                  <a:lnTo>
                    <a:pt x="104" y="624"/>
                  </a:lnTo>
                  <a:lnTo>
                    <a:pt x="77" y="596"/>
                  </a:lnTo>
                  <a:lnTo>
                    <a:pt x="55" y="564"/>
                  </a:lnTo>
                  <a:lnTo>
                    <a:pt x="35" y="528"/>
                  </a:lnTo>
                  <a:lnTo>
                    <a:pt x="19" y="488"/>
                  </a:lnTo>
                  <a:lnTo>
                    <a:pt x="9" y="443"/>
                  </a:lnTo>
                  <a:lnTo>
                    <a:pt x="2" y="396"/>
                  </a:lnTo>
                  <a:lnTo>
                    <a:pt x="0" y="345"/>
                  </a:lnTo>
                  <a:lnTo>
                    <a:pt x="2" y="294"/>
                  </a:lnTo>
                  <a:lnTo>
                    <a:pt x="9" y="246"/>
                  </a:lnTo>
                  <a:lnTo>
                    <a:pt x="19" y="203"/>
                  </a:lnTo>
                  <a:lnTo>
                    <a:pt x="35" y="162"/>
                  </a:lnTo>
                  <a:lnTo>
                    <a:pt x="55" y="126"/>
                  </a:lnTo>
                  <a:lnTo>
                    <a:pt x="77" y="94"/>
                  </a:lnTo>
                  <a:lnTo>
                    <a:pt x="104" y="66"/>
                  </a:lnTo>
                  <a:lnTo>
                    <a:pt x="134" y="43"/>
                  </a:lnTo>
                  <a:lnTo>
                    <a:pt x="168" y="24"/>
                  </a:lnTo>
                  <a:lnTo>
                    <a:pt x="204" y="11"/>
                  </a:lnTo>
                  <a:lnTo>
                    <a:pt x="244" y="3"/>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145"/>
            <p:cNvSpPr/>
            <p:nvPr/>
          </p:nvSpPr>
          <p:spPr>
            <a:xfrm>
              <a:off x="2442" y="2256"/>
              <a:ext cx="94" cy="52"/>
            </a:xfrm>
            <a:custGeom>
              <a:rect b="b" l="l" r="r" t="t"/>
              <a:pathLst>
                <a:path extrusionOk="0" h="576" w="1032">
                  <a:moveTo>
                    <a:pt x="516" y="0"/>
                  </a:moveTo>
                  <a:lnTo>
                    <a:pt x="577" y="0"/>
                  </a:lnTo>
                  <a:lnTo>
                    <a:pt x="633" y="4"/>
                  </a:lnTo>
                  <a:lnTo>
                    <a:pt x="686" y="7"/>
                  </a:lnTo>
                  <a:lnTo>
                    <a:pt x="734" y="13"/>
                  </a:lnTo>
                  <a:lnTo>
                    <a:pt x="777" y="21"/>
                  </a:lnTo>
                  <a:lnTo>
                    <a:pt x="816" y="33"/>
                  </a:lnTo>
                  <a:lnTo>
                    <a:pt x="852" y="46"/>
                  </a:lnTo>
                  <a:lnTo>
                    <a:pt x="884" y="63"/>
                  </a:lnTo>
                  <a:lnTo>
                    <a:pt x="913" y="84"/>
                  </a:lnTo>
                  <a:lnTo>
                    <a:pt x="938" y="107"/>
                  </a:lnTo>
                  <a:lnTo>
                    <a:pt x="960" y="135"/>
                  </a:lnTo>
                  <a:lnTo>
                    <a:pt x="979" y="167"/>
                  </a:lnTo>
                  <a:lnTo>
                    <a:pt x="995" y="203"/>
                  </a:lnTo>
                  <a:lnTo>
                    <a:pt x="1008" y="245"/>
                  </a:lnTo>
                  <a:lnTo>
                    <a:pt x="1019" y="291"/>
                  </a:lnTo>
                  <a:lnTo>
                    <a:pt x="1027" y="342"/>
                  </a:lnTo>
                  <a:lnTo>
                    <a:pt x="1032" y="399"/>
                  </a:lnTo>
                  <a:lnTo>
                    <a:pt x="1032" y="518"/>
                  </a:lnTo>
                  <a:lnTo>
                    <a:pt x="1029" y="536"/>
                  </a:lnTo>
                  <a:lnTo>
                    <a:pt x="1022" y="552"/>
                  </a:lnTo>
                  <a:lnTo>
                    <a:pt x="1009" y="564"/>
                  </a:lnTo>
                  <a:lnTo>
                    <a:pt x="993" y="572"/>
                  </a:lnTo>
                  <a:lnTo>
                    <a:pt x="975" y="576"/>
                  </a:lnTo>
                  <a:lnTo>
                    <a:pt x="58" y="576"/>
                  </a:lnTo>
                  <a:lnTo>
                    <a:pt x="39" y="572"/>
                  </a:lnTo>
                  <a:lnTo>
                    <a:pt x="23" y="564"/>
                  </a:lnTo>
                  <a:lnTo>
                    <a:pt x="11" y="552"/>
                  </a:lnTo>
                  <a:lnTo>
                    <a:pt x="3" y="536"/>
                  </a:lnTo>
                  <a:lnTo>
                    <a:pt x="0" y="518"/>
                  </a:lnTo>
                  <a:lnTo>
                    <a:pt x="0" y="403"/>
                  </a:lnTo>
                  <a:lnTo>
                    <a:pt x="6" y="346"/>
                  </a:lnTo>
                  <a:lnTo>
                    <a:pt x="14" y="294"/>
                  </a:lnTo>
                  <a:lnTo>
                    <a:pt x="24" y="247"/>
                  </a:lnTo>
                  <a:lnTo>
                    <a:pt x="38" y="205"/>
                  </a:lnTo>
                  <a:lnTo>
                    <a:pt x="53" y="168"/>
                  </a:lnTo>
                  <a:lnTo>
                    <a:pt x="72" y="136"/>
                  </a:lnTo>
                  <a:lnTo>
                    <a:pt x="94" y="108"/>
                  </a:lnTo>
                  <a:lnTo>
                    <a:pt x="120" y="84"/>
                  </a:lnTo>
                  <a:lnTo>
                    <a:pt x="148" y="64"/>
                  </a:lnTo>
                  <a:lnTo>
                    <a:pt x="180" y="46"/>
                  </a:lnTo>
                  <a:lnTo>
                    <a:pt x="216" y="33"/>
                  </a:lnTo>
                  <a:lnTo>
                    <a:pt x="256" y="21"/>
                  </a:lnTo>
                  <a:lnTo>
                    <a:pt x="299" y="13"/>
                  </a:lnTo>
                  <a:lnTo>
                    <a:pt x="347" y="7"/>
                  </a:lnTo>
                  <a:lnTo>
                    <a:pt x="399" y="4"/>
                  </a:lnTo>
                  <a:lnTo>
                    <a:pt x="456"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145"/>
            <p:cNvSpPr/>
            <p:nvPr/>
          </p:nvSpPr>
          <p:spPr>
            <a:xfrm>
              <a:off x="2567" y="2193"/>
              <a:ext cx="52" cy="63"/>
            </a:xfrm>
            <a:custGeom>
              <a:rect b="b" l="l" r="r" t="t"/>
              <a:pathLst>
                <a:path extrusionOk="0" h="690" w="574">
                  <a:moveTo>
                    <a:pt x="287" y="0"/>
                  </a:moveTo>
                  <a:lnTo>
                    <a:pt x="329" y="3"/>
                  </a:lnTo>
                  <a:lnTo>
                    <a:pt x="369" y="11"/>
                  </a:lnTo>
                  <a:lnTo>
                    <a:pt x="406" y="24"/>
                  </a:lnTo>
                  <a:lnTo>
                    <a:pt x="439" y="43"/>
                  </a:lnTo>
                  <a:lnTo>
                    <a:pt x="469" y="66"/>
                  </a:lnTo>
                  <a:lnTo>
                    <a:pt x="496" y="94"/>
                  </a:lnTo>
                  <a:lnTo>
                    <a:pt x="519" y="126"/>
                  </a:lnTo>
                  <a:lnTo>
                    <a:pt x="538" y="162"/>
                  </a:lnTo>
                  <a:lnTo>
                    <a:pt x="554" y="203"/>
                  </a:lnTo>
                  <a:lnTo>
                    <a:pt x="565" y="246"/>
                  </a:lnTo>
                  <a:lnTo>
                    <a:pt x="571" y="294"/>
                  </a:lnTo>
                  <a:lnTo>
                    <a:pt x="574" y="345"/>
                  </a:lnTo>
                  <a:lnTo>
                    <a:pt x="571" y="396"/>
                  </a:lnTo>
                  <a:lnTo>
                    <a:pt x="565" y="443"/>
                  </a:lnTo>
                  <a:lnTo>
                    <a:pt x="554" y="488"/>
                  </a:lnTo>
                  <a:lnTo>
                    <a:pt x="538" y="528"/>
                  </a:lnTo>
                  <a:lnTo>
                    <a:pt x="519" y="564"/>
                  </a:lnTo>
                  <a:lnTo>
                    <a:pt x="496" y="596"/>
                  </a:lnTo>
                  <a:lnTo>
                    <a:pt x="469" y="624"/>
                  </a:lnTo>
                  <a:lnTo>
                    <a:pt x="439" y="648"/>
                  </a:lnTo>
                  <a:lnTo>
                    <a:pt x="406" y="666"/>
                  </a:lnTo>
                  <a:lnTo>
                    <a:pt x="369" y="679"/>
                  </a:lnTo>
                  <a:lnTo>
                    <a:pt x="329" y="687"/>
                  </a:lnTo>
                  <a:lnTo>
                    <a:pt x="287" y="690"/>
                  </a:lnTo>
                  <a:lnTo>
                    <a:pt x="245" y="687"/>
                  </a:lnTo>
                  <a:lnTo>
                    <a:pt x="206" y="679"/>
                  </a:lnTo>
                  <a:lnTo>
                    <a:pt x="169" y="666"/>
                  </a:lnTo>
                  <a:lnTo>
                    <a:pt x="135" y="648"/>
                  </a:lnTo>
                  <a:lnTo>
                    <a:pt x="105" y="624"/>
                  </a:lnTo>
                  <a:lnTo>
                    <a:pt x="78" y="596"/>
                  </a:lnTo>
                  <a:lnTo>
                    <a:pt x="55" y="564"/>
                  </a:lnTo>
                  <a:lnTo>
                    <a:pt x="37" y="528"/>
                  </a:lnTo>
                  <a:lnTo>
                    <a:pt x="21" y="488"/>
                  </a:lnTo>
                  <a:lnTo>
                    <a:pt x="10" y="443"/>
                  </a:lnTo>
                  <a:lnTo>
                    <a:pt x="2" y="396"/>
                  </a:lnTo>
                  <a:lnTo>
                    <a:pt x="0" y="345"/>
                  </a:lnTo>
                  <a:lnTo>
                    <a:pt x="2" y="294"/>
                  </a:lnTo>
                  <a:lnTo>
                    <a:pt x="10" y="246"/>
                  </a:lnTo>
                  <a:lnTo>
                    <a:pt x="21" y="203"/>
                  </a:lnTo>
                  <a:lnTo>
                    <a:pt x="37" y="162"/>
                  </a:lnTo>
                  <a:lnTo>
                    <a:pt x="55" y="126"/>
                  </a:lnTo>
                  <a:lnTo>
                    <a:pt x="78" y="94"/>
                  </a:lnTo>
                  <a:lnTo>
                    <a:pt x="105" y="66"/>
                  </a:lnTo>
                  <a:lnTo>
                    <a:pt x="135" y="43"/>
                  </a:lnTo>
                  <a:lnTo>
                    <a:pt x="169" y="24"/>
                  </a:lnTo>
                  <a:lnTo>
                    <a:pt x="206" y="11"/>
                  </a:lnTo>
                  <a:lnTo>
                    <a:pt x="245" y="3"/>
                  </a:lnTo>
                  <a:lnTo>
                    <a:pt x="28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145"/>
            <p:cNvSpPr/>
            <p:nvPr/>
          </p:nvSpPr>
          <p:spPr>
            <a:xfrm>
              <a:off x="2546" y="2256"/>
              <a:ext cx="94" cy="52"/>
            </a:xfrm>
            <a:custGeom>
              <a:rect b="b" l="l" r="r" t="t"/>
              <a:pathLst>
                <a:path extrusionOk="0" h="576" w="1033">
                  <a:moveTo>
                    <a:pt x="516" y="0"/>
                  </a:moveTo>
                  <a:lnTo>
                    <a:pt x="578" y="0"/>
                  </a:lnTo>
                  <a:lnTo>
                    <a:pt x="634" y="4"/>
                  </a:lnTo>
                  <a:lnTo>
                    <a:pt x="685" y="7"/>
                  </a:lnTo>
                  <a:lnTo>
                    <a:pt x="733" y="13"/>
                  </a:lnTo>
                  <a:lnTo>
                    <a:pt x="777" y="21"/>
                  </a:lnTo>
                  <a:lnTo>
                    <a:pt x="816" y="33"/>
                  </a:lnTo>
                  <a:lnTo>
                    <a:pt x="852" y="46"/>
                  </a:lnTo>
                  <a:lnTo>
                    <a:pt x="884" y="63"/>
                  </a:lnTo>
                  <a:lnTo>
                    <a:pt x="912" y="84"/>
                  </a:lnTo>
                  <a:lnTo>
                    <a:pt x="938" y="107"/>
                  </a:lnTo>
                  <a:lnTo>
                    <a:pt x="960" y="135"/>
                  </a:lnTo>
                  <a:lnTo>
                    <a:pt x="979" y="167"/>
                  </a:lnTo>
                  <a:lnTo>
                    <a:pt x="994" y="203"/>
                  </a:lnTo>
                  <a:lnTo>
                    <a:pt x="1008" y="245"/>
                  </a:lnTo>
                  <a:lnTo>
                    <a:pt x="1018" y="291"/>
                  </a:lnTo>
                  <a:lnTo>
                    <a:pt x="1026" y="342"/>
                  </a:lnTo>
                  <a:lnTo>
                    <a:pt x="1033" y="399"/>
                  </a:lnTo>
                  <a:lnTo>
                    <a:pt x="1033" y="518"/>
                  </a:lnTo>
                  <a:lnTo>
                    <a:pt x="1030" y="536"/>
                  </a:lnTo>
                  <a:lnTo>
                    <a:pt x="1021" y="552"/>
                  </a:lnTo>
                  <a:lnTo>
                    <a:pt x="1009" y="564"/>
                  </a:lnTo>
                  <a:lnTo>
                    <a:pt x="993" y="572"/>
                  </a:lnTo>
                  <a:lnTo>
                    <a:pt x="975" y="576"/>
                  </a:lnTo>
                  <a:lnTo>
                    <a:pt x="57" y="576"/>
                  </a:lnTo>
                  <a:lnTo>
                    <a:pt x="40" y="572"/>
                  </a:lnTo>
                  <a:lnTo>
                    <a:pt x="23" y="564"/>
                  </a:lnTo>
                  <a:lnTo>
                    <a:pt x="12" y="552"/>
                  </a:lnTo>
                  <a:lnTo>
                    <a:pt x="3" y="536"/>
                  </a:lnTo>
                  <a:lnTo>
                    <a:pt x="0" y="518"/>
                  </a:lnTo>
                  <a:lnTo>
                    <a:pt x="0" y="403"/>
                  </a:lnTo>
                  <a:lnTo>
                    <a:pt x="5" y="346"/>
                  </a:lnTo>
                  <a:lnTo>
                    <a:pt x="14" y="294"/>
                  </a:lnTo>
                  <a:lnTo>
                    <a:pt x="24" y="247"/>
                  </a:lnTo>
                  <a:lnTo>
                    <a:pt x="37" y="205"/>
                  </a:lnTo>
                  <a:lnTo>
                    <a:pt x="53" y="168"/>
                  </a:lnTo>
                  <a:lnTo>
                    <a:pt x="73" y="136"/>
                  </a:lnTo>
                  <a:lnTo>
                    <a:pt x="95" y="108"/>
                  </a:lnTo>
                  <a:lnTo>
                    <a:pt x="119" y="84"/>
                  </a:lnTo>
                  <a:lnTo>
                    <a:pt x="148" y="64"/>
                  </a:lnTo>
                  <a:lnTo>
                    <a:pt x="181" y="46"/>
                  </a:lnTo>
                  <a:lnTo>
                    <a:pt x="216" y="33"/>
                  </a:lnTo>
                  <a:lnTo>
                    <a:pt x="255" y="21"/>
                  </a:lnTo>
                  <a:lnTo>
                    <a:pt x="300" y="13"/>
                  </a:lnTo>
                  <a:lnTo>
                    <a:pt x="347" y="7"/>
                  </a:lnTo>
                  <a:lnTo>
                    <a:pt x="399" y="4"/>
                  </a:lnTo>
                  <a:lnTo>
                    <a:pt x="455"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145"/>
            <p:cNvSpPr/>
            <p:nvPr/>
          </p:nvSpPr>
          <p:spPr>
            <a:xfrm>
              <a:off x="2463" y="2025"/>
              <a:ext cx="271" cy="243"/>
            </a:xfrm>
            <a:custGeom>
              <a:rect b="b" l="l" r="r" t="t"/>
              <a:pathLst>
                <a:path extrusionOk="0" h="2668" w="2981">
                  <a:moveTo>
                    <a:pt x="2924" y="0"/>
                  </a:moveTo>
                  <a:lnTo>
                    <a:pt x="2939" y="1"/>
                  </a:lnTo>
                  <a:lnTo>
                    <a:pt x="2951" y="6"/>
                  </a:lnTo>
                  <a:lnTo>
                    <a:pt x="2963" y="15"/>
                  </a:lnTo>
                  <a:lnTo>
                    <a:pt x="2973" y="26"/>
                  </a:lnTo>
                  <a:lnTo>
                    <a:pt x="2979" y="40"/>
                  </a:lnTo>
                  <a:lnTo>
                    <a:pt x="2981" y="54"/>
                  </a:lnTo>
                  <a:lnTo>
                    <a:pt x="2980" y="69"/>
                  </a:lnTo>
                  <a:lnTo>
                    <a:pt x="2976" y="83"/>
                  </a:lnTo>
                  <a:lnTo>
                    <a:pt x="2968" y="96"/>
                  </a:lnTo>
                  <a:lnTo>
                    <a:pt x="2955" y="105"/>
                  </a:lnTo>
                  <a:lnTo>
                    <a:pt x="1835" y="836"/>
                  </a:lnTo>
                  <a:lnTo>
                    <a:pt x="1832" y="865"/>
                  </a:lnTo>
                  <a:lnTo>
                    <a:pt x="1822" y="891"/>
                  </a:lnTo>
                  <a:lnTo>
                    <a:pt x="1809" y="915"/>
                  </a:lnTo>
                  <a:lnTo>
                    <a:pt x="1791" y="936"/>
                  </a:lnTo>
                  <a:lnTo>
                    <a:pt x="1770" y="954"/>
                  </a:lnTo>
                  <a:lnTo>
                    <a:pt x="1747" y="966"/>
                  </a:lnTo>
                  <a:lnTo>
                    <a:pt x="1720" y="975"/>
                  </a:lnTo>
                  <a:lnTo>
                    <a:pt x="1692" y="978"/>
                  </a:lnTo>
                  <a:lnTo>
                    <a:pt x="1031" y="1031"/>
                  </a:lnTo>
                  <a:lnTo>
                    <a:pt x="1031" y="2484"/>
                  </a:lnTo>
                  <a:lnTo>
                    <a:pt x="996" y="2504"/>
                  </a:lnTo>
                  <a:lnTo>
                    <a:pt x="963" y="2529"/>
                  </a:lnTo>
                  <a:lnTo>
                    <a:pt x="933" y="2557"/>
                  </a:lnTo>
                  <a:lnTo>
                    <a:pt x="905" y="2590"/>
                  </a:lnTo>
                  <a:lnTo>
                    <a:pt x="881" y="2626"/>
                  </a:lnTo>
                  <a:lnTo>
                    <a:pt x="860" y="2668"/>
                  </a:lnTo>
                  <a:lnTo>
                    <a:pt x="840" y="2628"/>
                  </a:lnTo>
                  <a:lnTo>
                    <a:pt x="818" y="2593"/>
                  </a:lnTo>
                  <a:lnTo>
                    <a:pt x="792" y="2561"/>
                  </a:lnTo>
                  <a:lnTo>
                    <a:pt x="763" y="2534"/>
                  </a:lnTo>
                  <a:lnTo>
                    <a:pt x="732" y="2510"/>
                  </a:lnTo>
                  <a:lnTo>
                    <a:pt x="697" y="2489"/>
                  </a:lnTo>
                  <a:lnTo>
                    <a:pt x="661" y="2471"/>
                  </a:lnTo>
                  <a:lnTo>
                    <a:pt x="622" y="2457"/>
                  </a:lnTo>
                  <a:lnTo>
                    <a:pt x="641" y="2418"/>
                  </a:lnTo>
                  <a:lnTo>
                    <a:pt x="658" y="2377"/>
                  </a:lnTo>
                  <a:lnTo>
                    <a:pt x="670" y="2333"/>
                  </a:lnTo>
                  <a:lnTo>
                    <a:pt x="680" y="2286"/>
                  </a:lnTo>
                  <a:lnTo>
                    <a:pt x="686" y="2237"/>
                  </a:lnTo>
                  <a:lnTo>
                    <a:pt x="688" y="2186"/>
                  </a:lnTo>
                  <a:lnTo>
                    <a:pt x="685" y="2128"/>
                  </a:lnTo>
                  <a:lnTo>
                    <a:pt x="678" y="2074"/>
                  </a:lnTo>
                  <a:lnTo>
                    <a:pt x="666" y="2023"/>
                  </a:lnTo>
                  <a:lnTo>
                    <a:pt x="650" y="1974"/>
                  </a:lnTo>
                  <a:lnTo>
                    <a:pt x="630" y="1930"/>
                  </a:lnTo>
                  <a:lnTo>
                    <a:pt x="605" y="1890"/>
                  </a:lnTo>
                  <a:lnTo>
                    <a:pt x="577" y="1852"/>
                  </a:lnTo>
                  <a:lnTo>
                    <a:pt x="545" y="1820"/>
                  </a:lnTo>
                  <a:lnTo>
                    <a:pt x="510" y="1792"/>
                  </a:lnTo>
                  <a:lnTo>
                    <a:pt x="470" y="1769"/>
                  </a:lnTo>
                  <a:lnTo>
                    <a:pt x="429" y="1750"/>
                  </a:lnTo>
                  <a:lnTo>
                    <a:pt x="384" y="1737"/>
                  </a:lnTo>
                  <a:lnTo>
                    <a:pt x="337" y="1729"/>
                  </a:lnTo>
                  <a:lnTo>
                    <a:pt x="286" y="1725"/>
                  </a:lnTo>
                  <a:lnTo>
                    <a:pt x="239" y="1729"/>
                  </a:lnTo>
                  <a:lnTo>
                    <a:pt x="195" y="1736"/>
                  </a:lnTo>
                  <a:lnTo>
                    <a:pt x="152" y="1747"/>
                  </a:lnTo>
                  <a:lnTo>
                    <a:pt x="112" y="1764"/>
                  </a:lnTo>
                  <a:lnTo>
                    <a:pt x="74" y="1785"/>
                  </a:lnTo>
                  <a:lnTo>
                    <a:pt x="40" y="1810"/>
                  </a:lnTo>
                  <a:lnTo>
                    <a:pt x="9" y="1839"/>
                  </a:lnTo>
                  <a:lnTo>
                    <a:pt x="2" y="1812"/>
                  </a:lnTo>
                  <a:lnTo>
                    <a:pt x="0" y="1784"/>
                  </a:lnTo>
                  <a:lnTo>
                    <a:pt x="57" y="1031"/>
                  </a:lnTo>
                  <a:lnTo>
                    <a:pt x="63" y="986"/>
                  </a:lnTo>
                  <a:lnTo>
                    <a:pt x="73" y="944"/>
                  </a:lnTo>
                  <a:lnTo>
                    <a:pt x="86" y="908"/>
                  </a:lnTo>
                  <a:lnTo>
                    <a:pt x="102" y="875"/>
                  </a:lnTo>
                  <a:lnTo>
                    <a:pt x="122" y="845"/>
                  </a:lnTo>
                  <a:lnTo>
                    <a:pt x="144" y="819"/>
                  </a:lnTo>
                  <a:lnTo>
                    <a:pt x="169" y="796"/>
                  </a:lnTo>
                  <a:lnTo>
                    <a:pt x="196" y="775"/>
                  </a:lnTo>
                  <a:lnTo>
                    <a:pt x="225" y="757"/>
                  </a:lnTo>
                  <a:lnTo>
                    <a:pt x="256" y="743"/>
                  </a:lnTo>
                  <a:lnTo>
                    <a:pt x="289" y="730"/>
                  </a:lnTo>
                  <a:lnTo>
                    <a:pt x="323" y="720"/>
                  </a:lnTo>
                  <a:lnTo>
                    <a:pt x="359" y="711"/>
                  </a:lnTo>
                  <a:lnTo>
                    <a:pt x="397" y="704"/>
                  </a:lnTo>
                  <a:lnTo>
                    <a:pt x="434" y="699"/>
                  </a:lnTo>
                  <a:lnTo>
                    <a:pt x="472" y="696"/>
                  </a:lnTo>
                  <a:lnTo>
                    <a:pt x="512" y="693"/>
                  </a:lnTo>
                  <a:lnTo>
                    <a:pt x="551" y="691"/>
                  </a:lnTo>
                  <a:lnTo>
                    <a:pt x="591" y="691"/>
                  </a:lnTo>
                  <a:lnTo>
                    <a:pt x="630" y="690"/>
                  </a:lnTo>
                  <a:lnTo>
                    <a:pt x="1692" y="690"/>
                  </a:lnTo>
                  <a:lnTo>
                    <a:pt x="1719" y="693"/>
                  </a:lnTo>
                  <a:lnTo>
                    <a:pt x="1744" y="701"/>
                  </a:lnTo>
                  <a:lnTo>
                    <a:pt x="1768" y="713"/>
                  </a:lnTo>
                  <a:lnTo>
                    <a:pt x="1789" y="729"/>
                  </a:lnTo>
                  <a:lnTo>
                    <a:pt x="2893" y="8"/>
                  </a:lnTo>
                  <a:lnTo>
                    <a:pt x="2904" y="3"/>
                  </a:lnTo>
                  <a:lnTo>
                    <a:pt x="2915" y="0"/>
                  </a:lnTo>
                  <a:lnTo>
                    <a:pt x="292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145"/>
            <p:cNvSpPr/>
            <p:nvPr/>
          </p:nvSpPr>
          <p:spPr>
            <a:xfrm>
              <a:off x="2672" y="2193"/>
              <a:ext cx="52" cy="63"/>
            </a:xfrm>
            <a:custGeom>
              <a:rect b="b" l="l" r="r" t="t"/>
              <a:pathLst>
                <a:path extrusionOk="0" h="690" w="573">
                  <a:moveTo>
                    <a:pt x="286" y="0"/>
                  </a:moveTo>
                  <a:lnTo>
                    <a:pt x="328" y="3"/>
                  </a:lnTo>
                  <a:lnTo>
                    <a:pt x="368" y="11"/>
                  </a:lnTo>
                  <a:lnTo>
                    <a:pt x="404" y="24"/>
                  </a:lnTo>
                  <a:lnTo>
                    <a:pt x="438" y="43"/>
                  </a:lnTo>
                  <a:lnTo>
                    <a:pt x="468" y="66"/>
                  </a:lnTo>
                  <a:lnTo>
                    <a:pt x="495" y="94"/>
                  </a:lnTo>
                  <a:lnTo>
                    <a:pt x="518" y="126"/>
                  </a:lnTo>
                  <a:lnTo>
                    <a:pt x="537" y="162"/>
                  </a:lnTo>
                  <a:lnTo>
                    <a:pt x="552" y="203"/>
                  </a:lnTo>
                  <a:lnTo>
                    <a:pt x="564" y="246"/>
                  </a:lnTo>
                  <a:lnTo>
                    <a:pt x="571" y="294"/>
                  </a:lnTo>
                  <a:lnTo>
                    <a:pt x="573" y="345"/>
                  </a:lnTo>
                  <a:lnTo>
                    <a:pt x="571" y="396"/>
                  </a:lnTo>
                  <a:lnTo>
                    <a:pt x="564" y="443"/>
                  </a:lnTo>
                  <a:lnTo>
                    <a:pt x="552" y="488"/>
                  </a:lnTo>
                  <a:lnTo>
                    <a:pt x="537" y="528"/>
                  </a:lnTo>
                  <a:lnTo>
                    <a:pt x="518" y="564"/>
                  </a:lnTo>
                  <a:lnTo>
                    <a:pt x="495" y="596"/>
                  </a:lnTo>
                  <a:lnTo>
                    <a:pt x="468" y="624"/>
                  </a:lnTo>
                  <a:lnTo>
                    <a:pt x="438" y="648"/>
                  </a:lnTo>
                  <a:lnTo>
                    <a:pt x="404" y="666"/>
                  </a:lnTo>
                  <a:lnTo>
                    <a:pt x="368" y="679"/>
                  </a:lnTo>
                  <a:lnTo>
                    <a:pt x="328" y="687"/>
                  </a:lnTo>
                  <a:lnTo>
                    <a:pt x="286" y="690"/>
                  </a:lnTo>
                  <a:lnTo>
                    <a:pt x="243" y="687"/>
                  </a:lnTo>
                  <a:lnTo>
                    <a:pt x="204" y="679"/>
                  </a:lnTo>
                  <a:lnTo>
                    <a:pt x="168" y="666"/>
                  </a:lnTo>
                  <a:lnTo>
                    <a:pt x="135" y="648"/>
                  </a:lnTo>
                  <a:lnTo>
                    <a:pt x="105" y="624"/>
                  </a:lnTo>
                  <a:lnTo>
                    <a:pt x="78" y="596"/>
                  </a:lnTo>
                  <a:lnTo>
                    <a:pt x="55" y="564"/>
                  </a:lnTo>
                  <a:lnTo>
                    <a:pt x="35" y="528"/>
                  </a:lnTo>
                  <a:lnTo>
                    <a:pt x="20" y="488"/>
                  </a:lnTo>
                  <a:lnTo>
                    <a:pt x="8" y="443"/>
                  </a:lnTo>
                  <a:lnTo>
                    <a:pt x="2" y="396"/>
                  </a:lnTo>
                  <a:lnTo>
                    <a:pt x="0" y="345"/>
                  </a:lnTo>
                  <a:lnTo>
                    <a:pt x="2" y="294"/>
                  </a:lnTo>
                  <a:lnTo>
                    <a:pt x="8" y="246"/>
                  </a:lnTo>
                  <a:lnTo>
                    <a:pt x="20" y="203"/>
                  </a:lnTo>
                  <a:lnTo>
                    <a:pt x="35" y="162"/>
                  </a:lnTo>
                  <a:lnTo>
                    <a:pt x="55" y="126"/>
                  </a:lnTo>
                  <a:lnTo>
                    <a:pt x="78" y="94"/>
                  </a:lnTo>
                  <a:lnTo>
                    <a:pt x="105" y="66"/>
                  </a:lnTo>
                  <a:lnTo>
                    <a:pt x="135" y="43"/>
                  </a:lnTo>
                  <a:lnTo>
                    <a:pt x="168" y="24"/>
                  </a:lnTo>
                  <a:lnTo>
                    <a:pt x="204" y="11"/>
                  </a:lnTo>
                  <a:lnTo>
                    <a:pt x="243" y="3"/>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145"/>
            <p:cNvSpPr/>
            <p:nvPr/>
          </p:nvSpPr>
          <p:spPr>
            <a:xfrm>
              <a:off x="2651" y="2256"/>
              <a:ext cx="93" cy="52"/>
            </a:xfrm>
            <a:custGeom>
              <a:rect b="b" l="l" r="r" t="t"/>
              <a:pathLst>
                <a:path extrusionOk="0" h="576" w="1032">
                  <a:moveTo>
                    <a:pt x="516" y="0"/>
                  </a:moveTo>
                  <a:lnTo>
                    <a:pt x="577" y="0"/>
                  </a:lnTo>
                  <a:lnTo>
                    <a:pt x="633" y="4"/>
                  </a:lnTo>
                  <a:lnTo>
                    <a:pt x="685" y="7"/>
                  </a:lnTo>
                  <a:lnTo>
                    <a:pt x="733" y="13"/>
                  </a:lnTo>
                  <a:lnTo>
                    <a:pt x="777" y="21"/>
                  </a:lnTo>
                  <a:lnTo>
                    <a:pt x="817" y="33"/>
                  </a:lnTo>
                  <a:lnTo>
                    <a:pt x="852" y="46"/>
                  </a:lnTo>
                  <a:lnTo>
                    <a:pt x="884" y="63"/>
                  </a:lnTo>
                  <a:lnTo>
                    <a:pt x="913" y="84"/>
                  </a:lnTo>
                  <a:lnTo>
                    <a:pt x="938" y="107"/>
                  </a:lnTo>
                  <a:lnTo>
                    <a:pt x="960" y="135"/>
                  </a:lnTo>
                  <a:lnTo>
                    <a:pt x="979" y="167"/>
                  </a:lnTo>
                  <a:lnTo>
                    <a:pt x="995" y="203"/>
                  </a:lnTo>
                  <a:lnTo>
                    <a:pt x="1008" y="245"/>
                  </a:lnTo>
                  <a:lnTo>
                    <a:pt x="1019" y="291"/>
                  </a:lnTo>
                  <a:lnTo>
                    <a:pt x="1026" y="342"/>
                  </a:lnTo>
                  <a:lnTo>
                    <a:pt x="1032" y="399"/>
                  </a:lnTo>
                  <a:lnTo>
                    <a:pt x="1032" y="518"/>
                  </a:lnTo>
                  <a:lnTo>
                    <a:pt x="1029" y="536"/>
                  </a:lnTo>
                  <a:lnTo>
                    <a:pt x="1021" y="552"/>
                  </a:lnTo>
                  <a:lnTo>
                    <a:pt x="1008" y="564"/>
                  </a:lnTo>
                  <a:lnTo>
                    <a:pt x="993" y="572"/>
                  </a:lnTo>
                  <a:lnTo>
                    <a:pt x="975" y="576"/>
                  </a:lnTo>
                  <a:lnTo>
                    <a:pt x="58" y="576"/>
                  </a:lnTo>
                  <a:lnTo>
                    <a:pt x="39" y="572"/>
                  </a:lnTo>
                  <a:lnTo>
                    <a:pt x="24" y="564"/>
                  </a:lnTo>
                  <a:lnTo>
                    <a:pt x="11" y="552"/>
                  </a:lnTo>
                  <a:lnTo>
                    <a:pt x="3" y="536"/>
                  </a:lnTo>
                  <a:lnTo>
                    <a:pt x="0" y="518"/>
                  </a:lnTo>
                  <a:lnTo>
                    <a:pt x="0" y="403"/>
                  </a:lnTo>
                  <a:lnTo>
                    <a:pt x="6" y="346"/>
                  </a:lnTo>
                  <a:lnTo>
                    <a:pt x="14" y="294"/>
                  </a:lnTo>
                  <a:lnTo>
                    <a:pt x="25" y="247"/>
                  </a:lnTo>
                  <a:lnTo>
                    <a:pt x="37" y="205"/>
                  </a:lnTo>
                  <a:lnTo>
                    <a:pt x="54" y="168"/>
                  </a:lnTo>
                  <a:lnTo>
                    <a:pt x="72" y="136"/>
                  </a:lnTo>
                  <a:lnTo>
                    <a:pt x="94" y="108"/>
                  </a:lnTo>
                  <a:lnTo>
                    <a:pt x="120" y="84"/>
                  </a:lnTo>
                  <a:lnTo>
                    <a:pt x="148" y="64"/>
                  </a:lnTo>
                  <a:lnTo>
                    <a:pt x="180" y="46"/>
                  </a:lnTo>
                  <a:lnTo>
                    <a:pt x="216" y="33"/>
                  </a:lnTo>
                  <a:lnTo>
                    <a:pt x="256" y="21"/>
                  </a:lnTo>
                  <a:lnTo>
                    <a:pt x="299" y="13"/>
                  </a:lnTo>
                  <a:lnTo>
                    <a:pt x="347" y="7"/>
                  </a:lnTo>
                  <a:lnTo>
                    <a:pt x="399" y="4"/>
                  </a:lnTo>
                  <a:lnTo>
                    <a:pt x="455"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5" name="Google Shape;1325;p145"/>
          <p:cNvSpPr txBox="1"/>
          <p:nvPr/>
        </p:nvSpPr>
        <p:spPr>
          <a:xfrm>
            <a:off x="5488407" y="3734802"/>
            <a:ext cx="5333536" cy="484971"/>
          </a:xfrm>
          <a:prstGeom prst="rect">
            <a:avLst/>
          </a:prstGeom>
          <a:noFill/>
          <a:ln>
            <a:noFill/>
          </a:ln>
        </p:spPr>
        <p:txBody>
          <a:bodyPr anchorCtr="0" anchor="t" bIns="45700" lIns="91425" spcFirstLastPara="1" rIns="91425" wrap="square" tIns="45700">
            <a:noAutofit/>
          </a:bodyPr>
          <a:lstStyle/>
          <a:p>
            <a:pPr indent="-287338" lvl="0" marL="287338" marR="0" rtl="0" algn="l">
              <a:spcBef>
                <a:spcPts val="0"/>
              </a:spcBef>
              <a:spcAft>
                <a:spcPts val="0"/>
              </a:spcAft>
              <a:buClr>
                <a:schemeClr val="lt2"/>
              </a:buClr>
              <a:buSzPts val="1600"/>
              <a:buFont typeface="Arimo"/>
              <a:buChar char="4"/>
            </a:pPr>
            <a:r>
              <a:rPr lang="en-US" sz="1600">
                <a:solidFill>
                  <a:schemeClr val="accent6"/>
                </a:solidFill>
                <a:latin typeface="Calibri"/>
                <a:ea typeface="Calibri"/>
                <a:cs typeface="Calibri"/>
                <a:sym typeface="Calibri"/>
              </a:rPr>
              <a:t>Goal</a:t>
            </a:r>
            <a:r>
              <a:rPr lang="en-US" sz="1600">
                <a:solidFill>
                  <a:schemeClr val="dk2"/>
                </a:solidFill>
                <a:latin typeface="Calibri"/>
                <a:ea typeface="Calibri"/>
                <a:cs typeface="Calibri"/>
                <a:sym typeface="Calibri"/>
              </a:rPr>
              <a:t>: maximize sum of rewards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4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Example: Cart-pole</a:t>
            </a:r>
            <a:endParaRPr/>
          </a:p>
        </p:txBody>
      </p:sp>
      <p:sp>
        <p:nvSpPr>
          <p:cNvPr id="1332" name="Google Shape;1332;p146"/>
          <p:cNvSpPr txBox="1"/>
          <p:nvPr/>
        </p:nvSpPr>
        <p:spPr>
          <a:xfrm>
            <a:off x="226902" y="961761"/>
            <a:ext cx="6309365" cy="379606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292929"/>
              </a:buClr>
              <a:buSzPts val="1600"/>
              <a:buFont typeface="Arial"/>
              <a:buChar char="•"/>
            </a:pPr>
            <a:r>
              <a:rPr b="0" i="0" lang="en-US" sz="1600">
                <a:solidFill>
                  <a:srgbClr val="292929"/>
                </a:solidFill>
                <a:latin typeface="Calibri"/>
                <a:ea typeface="Calibri"/>
                <a:cs typeface="Calibri"/>
                <a:sym typeface="Calibri"/>
              </a:rPr>
              <a:t>The agent is the </a:t>
            </a:r>
            <a:r>
              <a:rPr b="1" i="0" lang="en-US" sz="1600">
                <a:solidFill>
                  <a:schemeClr val="accent6"/>
                </a:solidFill>
                <a:latin typeface="Calibri"/>
                <a:ea typeface="Calibri"/>
                <a:cs typeface="Calibri"/>
                <a:sym typeface="Calibri"/>
              </a:rPr>
              <a:t>cart</a:t>
            </a:r>
            <a:r>
              <a:rPr b="0" i="0" lang="en-US" sz="1600">
                <a:solidFill>
                  <a:srgbClr val="292929"/>
                </a:solidFill>
                <a:latin typeface="Calibri"/>
                <a:ea typeface="Calibri"/>
                <a:cs typeface="Calibri"/>
                <a:sym typeface="Calibri"/>
              </a:rPr>
              <a:t>, controlled by two </a:t>
            </a:r>
            <a:r>
              <a:rPr b="1" i="0" lang="en-US" sz="1600">
                <a:solidFill>
                  <a:srgbClr val="292929"/>
                </a:solidFill>
                <a:latin typeface="Calibri"/>
                <a:ea typeface="Calibri"/>
                <a:cs typeface="Calibri"/>
                <a:sym typeface="Calibri"/>
              </a:rPr>
              <a:t>actions: </a:t>
            </a:r>
            <a:r>
              <a:rPr b="0" i="0" lang="en-US" sz="1600">
                <a:solidFill>
                  <a:srgbClr val="292929"/>
                </a:solidFill>
                <a:latin typeface="Calibri"/>
                <a:ea typeface="Calibri"/>
                <a:cs typeface="Calibri"/>
                <a:sym typeface="Calibri"/>
              </a:rPr>
              <a:t>moving left or right.</a:t>
            </a:r>
            <a:endParaRPr/>
          </a:p>
          <a:p>
            <a:pPr indent="-285750" lvl="0" marL="285750" marR="0" rtl="0" algn="l">
              <a:lnSpc>
                <a:spcPct val="200000"/>
              </a:lnSpc>
              <a:spcBef>
                <a:spcPts val="0"/>
              </a:spcBef>
              <a:spcAft>
                <a:spcPts val="0"/>
              </a:spcAft>
              <a:buClr>
                <a:schemeClr val="accent6"/>
              </a:buClr>
              <a:buSzPts val="1600"/>
              <a:buFont typeface="Arial"/>
              <a:buChar char="•"/>
            </a:pPr>
            <a:r>
              <a:rPr b="1" i="0" lang="en-US" sz="1600">
                <a:solidFill>
                  <a:schemeClr val="accent6"/>
                </a:solidFill>
                <a:latin typeface="Calibri"/>
                <a:ea typeface="Calibri"/>
                <a:cs typeface="Calibri"/>
                <a:sym typeface="Calibri"/>
              </a:rPr>
              <a:t>Reward</a:t>
            </a:r>
            <a:r>
              <a:rPr b="0" i="0" lang="en-US" sz="1600">
                <a:solidFill>
                  <a:srgbClr val="292929"/>
                </a:solidFill>
                <a:latin typeface="Calibri"/>
                <a:ea typeface="Calibri"/>
                <a:cs typeface="Calibri"/>
                <a:sym typeface="Calibri"/>
              </a:rPr>
              <a:t> +1 is given at every timestep if the pole remains upright. </a:t>
            </a:r>
            <a:endParaRPr/>
          </a:p>
          <a:p>
            <a:pPr indent="-285750" lvl="0" marL="285750" marR="0" rtl="0" algn="l">
              <a:lnSpc>
                <a:spcPct val="200000"/>
              </a:lnSpc>
              <a:spcBef>
                <a:spcPts val="0"/>
              </a:spcBef>
              <a:spcAft>
                <a:spcPts val="0"/>
              </a:spcAft>
              <a:buClr>
                <a:srgbClr val="292929"/>
              </a:buClr>
              <a:buSzPts val="1600"/>
              <a:buFont typeface="Arial"/>
              <a:buChar char="•"/>
            </a:pPr>
            <a:r>
              <a:rPr b="0" i="0" lang="en-US" sz="1600">
                <a:solidFill>
                  <a:srgbClr val="292929"/>
                </a:solidFill>
                <a:latin typeface="Calibri"/>
                <a:ea typeface="Calibri"/>
                <a:cs typeface="Calibri"/>
                <a:sym typeface="Calibri"/>
              </a:rPr>
              <a:t>The objective is to maximize total reward by preventing the </a:t>
            </a:r>
            <a:r>
              <a:rPr b="1" i="0" lang="en-US" sz="1600">
                <a:solidFill>
                  <a:srgbClr val="292929"/>
                </a:solidFill>
                <a:latin typeface="Calibri"/>
                <a:ea typeface="Calibri"/>
                <a:cs typeface="Calibri"/>
                <a:sym typeface="Calibri"/>
              </a:rPr>
              <a:t>pole</a:t>
            </a:r>
            <a:r>
              <a:rPr b="0" i="0" lang="en-US" sz="1600">
                <a:solidFill>
                  <a:srgbClr val="292929"/>
                </a:solidFill>
                <a:latin typeface="Calibri"/>
                <a:ea typeface="Calibri"/>
                <a:cs typeface="Calibri"/>
                <a:sym typeface="Calibri"/>
              </a:rPr>
              <a:t> from falling over</a:t>
            </a:r>
            <a:endParaRPr/>
          </a:p>
          <a:p>
            <a:pPr indent="-285750" lvl="0" marL="285750" marR="0" rtl="0" algn="l">
              <a:lnSpc>
                <a:spcPct val="200000"/>
              </a:lnSpc>
              <a:spcBef>
                <a:spcPts val="0"/>
              </a:spcBef>
              <a:spcAft>
                <a:spcPts val="0"/>
              </a:spcAft>
              <a:buClr>
                <a:srgbClr val="292929"/>
              </a:buClr>
              <a:buSzPts val="1600"/>
              <a:buFont typeface="Arial"/>
              <a:buChar char="•"/>
            </a:pPr>
            <a:r>
              <a:rPr b="0" i="0" lang="en-US" sz="1600">
                <a:solidFill>
                  <a:srgbClr val="292929"/>
                </a:solidFill>
                <a:latin typeface="Calibri"/>
                <a:ea typeface="Calibri"/>
                <a:cs typeface="Calibri"/>
                <a:sym typeface="Calibri"/>
              </a:rPr>
              <a:t>The </a:t>
            </a:r>
            <a:r>
              <a:rPr b="1" i="0" lang="en-US" sz="1600">
                <a:solidFill>
                  <a:schemeClr val="accent6"/>
                </a:solidFill>
                <a:latin typeface="Calibri"/>
                <a:ea typeface="Calibri"/>
                <a:cs typeface="Calibri"/>
                <a:sym typeface="Calibri"/>
              </a:rPr>
              <a:t>episode</a:t>
            </a:r>
            <a:r>
              <a:rPr b="0" i="0" lang="en-US" sz="1600">
                <a:solidFill>
                  <a:srgbClr val="292929"/>
                </a:solidFill>
                <a:latin typeface="Calibri"/>
                <a:ea typeface="Calibri"/>
                <a:cs typeface="Calibri"/>
                <a:sym typeface="Calibri"/>
              </a:rPr>
              <a:t> ends when the pole is more than 15 degrees from the vertical or the cart moves more than 2.4 units from the center</a:t>
            </a:r>
            <a:endParaRPr/>
          </a:p>
        </p:txBody>
      </p:sp>
      <p:grpSp>
        <p:nvGrpSpPr>
          <p:cNvPr id="1333" name="Google Shape;1333;p146"/>
          <p:cNvGrpSpPr/>
          <p:nvPr/>
        </p:nvGrpSpPr>
        <p:grpSpPr>
          <a:xfrm>
            <a:off x="367754" y="404018"/>
            <a:ext cx="479425" cy="449263"/>
            <a:chOff x="2442" y="2025"/>
            <a:chExt cx="302" cy="283"/>
          </a:xfrm>
        </p:grpSpPr>
        <p:sp>
          <p:nvSpPr>
            <p:cNvPr id="1334" name="Google Shape;1334;p146"/>
            <p:cNvSpPr/>
            <p:nvPr/>
          </p:nvSpPr>
          <p:spPr>
            <a:xfrm>
              <a:off x="2494" y="2025"/>
              <a:ext cx="52" cy="63"/>
            </a:xfrm>
            <a:custGeom>
              <a:rect b="b" l="l" r="r" t="t"/>
              <a:pathLst>
                <a:path extrusionOk="0" h="690" w="573">
                  <a:moveTo>
                    <a:pt x="286" y="0"/>
                  </a:moveTo>
                  <a:lnTo>
                    <a:pt x="329" y="2"/>
                  </a:lnTo>
                  <a:lnTo>
                    <a:pt x="368" y="11"/>
                  </a:lnTo>
                  <a:lnTo>
                    <a:pt x="404" y="24"/>
                  </a:lnTo>
                  <a:lnTo>
                    <a:pt x="438" y="43"/>
                  </a:lnTo>
                  <a:lnTo>
                    <a:pt x="468" y="66"/>
                  </a:lnTo>
                  <a:lnTo>
                    <a:pt x="495" y="94"/>
                  </a:lnTo>
                  <a:lnTo>
                    <a:pt x="518" y="126"/>
                  </a:lnTo>
                  <a:lnTo>
                    <a:pt x="537" y="162"/>
                  </a:lnTo>
                  <a:lnTo>
                    <a:pt x="552" y="203"/>
                  </a:lnTo>
                  <a:lnTo>
                    <a:pt x="564" y="247"/>
                  </a:lnTo>
                  <a:lnTo>
                    <a:pt x="571" y="294"/>
                  </a:lnTo>
                  <a:lnTo>
                    <a:pt x="573" y="345"/>
                  </a:lnTo>
                  <a:lnTo>
                    <a:pt x="571" y="395"/>
                  </a:lnTo>
                  <a:lnTo>
                    <a:pt x="564" y="443"/>
                  </a:lnTo>
                  <a:lnTo>
                    <a:pt x="552" y="487"/>
                  </a:lnTo>
                  <a:lnTo>
                    <a:pt x="537" y="527"/>
                  </a:lnTo>
                  <a:lnTo>
                    <a:pt x="518" y="564"/>
                  </a:lnTo>
                  <a:lnTo>
                    <a:pt x="495" y="596"/>
                  </a:lnTo>
                  <a:lnTo>
                    <a:pt x="468" y="624"/>
                  </a:lnTo>
                  <a:lnTo>
                    <a:pt x="438" y="647"/>
                  </a:lnTo>
                  <a:lnTo>
                    <a:pt x="404" y="666"/>
                  </a:lnTo>
                  <a:lnTo>
                    <a:pt x="368" y="679"/>
                  </a:lnTo>
                  <a:lnTo>
                    <a:pt x="329" y="688"/>
                  </a:lnTo>
                  <a:lnTo>
                    <a:pt x="286" y="690"/>
                  </a:lnTo>
                  <a:lnTo>
                    <a:pt x="244" y="688"/>
                  </a:lnTo>
                  <a:lnTo>
                    <a:pt x="204" y="679"/>
                  </a:lnTo>
                  <a:lnTo>
                    <a:pt x="168" y="666"/>
                  </a:lnTo>
                  <a:lnTo>
                    <a:pt x="135" y="647"/>
                  </a:lnTo>
                  <a:lnTo>
                    <a:pt x="105" y="624"/>
                  </a:lnTo>
                  <a:lnTo>
                    <a:pt x="78" y="596"/>
                  </a:lnTo>
                  <a:lnTo>
                    <a:pt x="55" y="564"/>
                  </a:lnTo>
                  <a:lnTo>
                    <a:pt x="35" y="527"/>
                  </a:lnTo>
                  <a:lnTo>
                    <a:pt x="20" y="487"/>
                  </a:lnTo>
                  <a:lnTo>
                    <a:pt x="8" y="443"/>
                  </a:lnTo>
                  <a:lnTo>
                    <a:pt x="2" y="395"/>
                  </a:lnTo>
                  <a:lnTo>
                    <a:pt x="0" y="345"/>
                  </a:lnTo>
                  <a:lnTo>
                    <a:pt x="2" y="294"/>
                  </a:lnTo>
                  <a:lnTo>
                    <a:pt x="8" y="247"/>
                  </a:lnTo>
                  <a:lnTo>
                    <a:pt x="20" y="203"/>
                  </a:lnTo>
                  <a:lnTo>
                    <a:pt x="35" y="162"/>
                  </a:lnTo>
                  <a:lnTo>
                    <a:pt x="55" y="126"/>
                  </a:lnTo>
                  <a:lnTo>
                    <a:pt x="78" y="94"/>
                  </a:lnTo>
                  <a:lnTo>
                    <a:pt x="105" y="66"/>
                  </a:lnTo>
                  <a:lnTo>
                    <a:pt x="135" y="43"/>
                  </a:lnTo>
                  <a:lnTo>
                    <a:pt x="168" y="24"/>
                  </a:lnTo>
                  <a:lnTo>
                    <a:pt x="204" y="11"/>
                  </a:lnTo>
                  <a:lnTo>
                    <a:pt x="244" y="2"/>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146"/>
            <p:cNvSpPr/>
            <p:nvPr/>
          </p:nvSpPr>
          <p:spPr>
            <a:xfrm>
              <a:off x="2463" y="2193"/>
              <a:ext cx="52" cy="63"/>
            </a:xfrm>
            <a:custGeom>
              <a:rect b="b" l="l" r="r" t="t"/>
              <a:pathLst>
                <a:path extrusionOk="0" h="690" w="573">
                  <a:moveTo>
                    <a:pt x="286" y="0"/>
                  </a:moveTo>
                  <a:lnTo>
                    <a:pt x="328" y="3"/>
                  </a:lnTo>
                  <a:lnTo>
                    <a:pt x="368" y="11"/>
                  </a:lnTo>
                  <a:lnTo>
                    <a:pt x="404" y="24"/>
                  </a:lnTo>
                  <a:lnTo>
                    <a:pt x="438" y="43"/>
                  </a:lnTo>
                  <a:lnTo>
                    <a:pt x="468" y="66"/>
                  </a:lnTo>
                  <a:lnTo>
                    <a:pt x="495" y="94"/>
                  </a:lnTo>
                  <a:lnTo>
                    <a:pt x="518" y="126"/>
                  </a:lnTo>
                  <a:lnTo>
                    <a:pt x="538" y="162"/>
                  </a:lnTo>
                  <a:lnTo>
                    <a:pt x="552" y="203"/>
                  </a:lnTo>
                  <a:lnTo>
                    <a:pt x="564" y="246"/>
                  </a:lnTo>
                  <a:lnTo>
                    <a:pt x="571" y="294"/>
                  </a:lnTo>
                  <a:lnTo>
                    <a:pt x="573" y="345"/>
                  </a:lnTo>
                  <a:lnTo>
                    <a:pt x="571" y="396"/>
                  </a:lnTo>
                  <a:lnTo>
                    <a:pt x="564" y="443"/>
                  </a:lnTo>
                  <a:lnTo>
                    <a:pt x="552" y="488"/>
                  </a:lnTo>
                  <a:lnTo>
                    <a:pt x="538" y="528"/>
                  </a:lnTo>
                  <a:lnTo>
                    <a:pt x="518" y="564"/>
                  </a:lnTo>
                  <a:lnTo>
                    <a:pt x="495" y="596"/>
                  </a:lnTo>
                  <a:lnTo>
                    <a:pt x="468" y="624"/>
                  </a:lnTo>
                  <a:lnTo>
                    <a:pt x="438" y="648"/>
                  </a:lnTo>
                  <a:lnTo>
                    <a:pt x="404" y="666"/>
                  </a:lnTo>
                  <a:lnTo>
                    <a:pt x="368" y="679"/>
                  </a:lnTo>
                  <a:lnTo>
                    <a:pt x="328" y="687"/>
                  </a:lnTo>
                  <a:lnTo>
                    <a:pt x="286" y="690"/>
                  </a:lnTo>
                  <a:lnTo>
                    <a:pt x="244" y="687"/>
                  </a:lnTo>
                  <a:lnTo>
                    <a:pt x="204" y="679"/>
                  </a:lnTo>
                  <a:lnTo>
                    <a:pt x="168" y="666"/>
                  </a:lnTo>
                  <a:lnTo>
                    <a:pt x="134" y="648"/>
                  </a:lnTo>
                  <a:lnTo>
                    <a:pt x="104" y="624"/>
                  </a:lnTo>
                  <a:lnTo>
                    <a:pt x="77" y="596"/>
                  </a:lnTo>
                  <a:lnTo>
                    <a:pt x="55" y="564"/>
                  </a:lnTo>
                  <a:lnTo>
                    <a:pt x="35" y="528"/>
                  </a:lnTo>
                  <a:lnTo>
                    <a:pt x="19" y="488"/>
                  </a:lnTo>
                  <a:lnTo>
                    <a:pt x="9" y="443"/>
                  </a:lnTo>
                  <a:lnTo>
                    <a:pt x="2" y="396"/>
                  </a:lnTo>
                  <a:lnTo>
                    <a:pt x="0" y="345"/>
                  </a:lnTo>
                  <a:lnTo>
                    <a:pt x="2" y="294"/>
                  </a:lnTo>
                  <a:lnTo>
                    <a:pt x="9" y="246"/>
                  </a:lnTo>
                  <a:lnTo>
                    <a:pt x="19" y="203"/>
                  </a:lnTo>
                  <a:lnTo>
                    <a:pt x="35" y="162"/>
                  </a:lnTo>
                  <a:lnTo>
                    <a:pt x="55" y="126"/>
                  </a:lnTo>
                  <a:lnTo>
                    <a:pt x="77" y="94"/>
                  </a:lnTo>
                  <a:lnTo>
                    <a:pt x="104" y="66"/>
                  </a:lnTo>
                  <a:lnTo>
                    <a:pt x="134" y="43"/>
                  </a:lnTo>
                  <a:lnTo>
                    <a:pt x="168" y="24"/>
                  </a:lnTo>
                  <a:lnTo>
                    <a:pt x="204" y="11"/>
                  </a:lnTo>
                  <a:lnTo>
                    <a:pt x="244" y="3"/>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146"/>
            <p:cNvSpPr/>
            <p:nvPr/>
          </p:nvSpPr>
          <p:spPr>
            <a:xfrm>
              <a:off x="2442" y="2256"/>
              <a:ext cx="94" cy="52"/>
            </a:xfrm>
            <a:custGeom>
              <a:rect b="b" l="l" r="r" t="t"/>
              <a:pathLst>
                <a:path extrusionOk="0" h="576" w="1032">
                  <a:moveTo>
                    <a:pt x="516" y="0"/>
                  </a:moveTo>
                  <a:lnTo>
                    <a:pt x="577" y="0"/>
                  </a:lnTo>
                  <a:lnTo>
                    <a:pt x="633" y="4"/>
                  </a:lnTo>
                  <a:lnTo>
                    <a:pt x="686" y="7"/>
                  </a:lnTo>
                  <a:lnTo>
                    <a:pt x="734" y="13"/>
                  </a:lnTo>
                  <a:lnTo>
                    <a:pt x="777" y="21"/>
                  </a:lnTo>
                  <a:lnTo>
                    <a:pt x="816" y="33"/>
                  </a:lnTo>
                  <a:lnTo>
                    <a:pt x="852" y="46"/>
                  </a:lnTo>
                  <a:lnTo>
                    <a:pt x="884" y="63"/>
                  </a:lnTo>
                  <a:lnTo>
                    <a:pt x="913" y="84"/>
                  </a:lnTo>
                  <a:lnTo>
                    <a:pt x="938" y="107"/>
                  </a:lnTo>
                  <a:lnTo>
                    <a:pt x="960" y="135"/>
                  </a:lnTo>
                  <a:lnTo>
                    <a:pt x="979" y="167"/>
                  </a:lnTo>
                  <a:lnTo>
                    <a:pt x="995" y="203"/>
                  </a:lnTo>
                  <a:lnTo>
                    <a:pt x="1008" y="245"/>
                  </a:lnTo>
                  <a:lnTo>
                    <a:pt x="1019" y="291"/>
                  </a:lnTo>
                  <a:lnTo>
                    <a:pt x="1027" y="342"/>
                  </a:lnTo>
                  <a:lnTo>
                    <a:pt x="1032" y="399"/>
                  </a:lnTo>
                  <a:lnTo>
                    <a:pt x="1032" y="518"/>
                  </a:lnTo>
                  <a:lnTo>
                    <a:pt x="1029" y="536"/>
                  </a:lnTo>
                  <a:lnTo>
                    <a:pt x="1022" y="552"/>
                  </a:lnTo>
                  <a:lnTo>
                    <a:pt x="1009" y="564"/>
                  </a:lnTo>
                  <a:lnTo>
                    <a:pt x="993" y="572"/>
                  </a:lnTo>
                  <a:lnTo>
                    <a:pt x="975" y="576"/>
                  </a:lnTo>
                  <a:lnTo>
                    <a:pt x="58" y="576"/>
                  </a:lnTo>
                  <a:lnTo>
                    <a:pt x="39" y="572"/>
                  </a:lnTo>
                  <a:lnTo>
                    <a:pt x="23" y="564"/>
                  </a:lnTo>
                  <a:lnTo>
                    <a:pt x="11" y="552"/>
                  </a:lnTo>
                  <a:lnTo>
                    <a:pt x="3" y="536"/>
                  </a:lnTo>
                  <a:lnTo>
                    <a:pt x="0" y="518"/>
                  </a:lnTo>
                  <a:lnTo>
                    <a:pt x="0" y="403"/>
                  </a:lnTo>
                  <a:lnTo>
                    <a:pt x="6" y="346"/>
                  </a:lnTo>
                  <a:lnTo>
                    <a:pt x="14" y="294"/>
                  </a:lnTo>
                  <a:lnTo>
                    <a:pt x="24" y="247"/>
                  </a:lnTo>
                  <a:lnTo>
                    <a:pt x="38" y="205"/>
                  </a:lnTo>
                  <a:lnTo>
                    <a:pt x="53" y="168"/>
                  </a:lnTo>
                  <a:lnTo>
                    <a:pt x="72" y="136"/>
                  </a:lnTo>
                  <a:lnTo>
                    <a:pt x="94" y="108"/>
                  </a:lnTo>
                  <a:lnTo>
                    <a:pt x="120" y="84"/>
                  </a:lnTo>
                  <a:lnTo>
                    <a:pt x="148" y="64"/>
                  </a:lnTo>
                  <a:lnTo>
                    <a:pt x="180" y="46"/>
                  </a:lnTo>
                  <a:lnTo>
                    <a:pt x="216" y="33"/>
                  </a:lnTo>
                  <a:lnTo>
                    <a:pt x="256" y="21"/>
                  </a:lnTo>
                  <a:lnTo>
                    <a:pt x="299" y="13"/>
                  </a:lnTo>
                  <a:lnTo>
                    <a:pt x="347" y="7"/>
                  </a:lnTo>
                  <a:lnTo>
                    <a:pt x="399" y="4"/>
                  </a:lnTo>
                  <a:lnTo>
                    <a:pt x="456"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146"/>
            <p:cNvSpPr/>
            <p:nvPr/>
          </p:nvSpPr>
          <p:spPr>
            <a:xfrm>
              <a:off x="2567" y="2193"/>
              <a:ext cx="52" cy="63"/>
            </a:xfrm>
            <a:custGeom>
              <a:rect b="b" l="l" r="r" t="t"/>
              <a:pathLst>
                <a:path extrusionOk="0" h="690" w="574">
                  <a:moveTo>
                    <a:pt x="287" y="0"/>
                  </a:moveTo>
                  <a:lnTo>
                    <a:pt x="329" y="3"/>
                  </a:lnTo>
                  <a:lnTo>
                    <a:pt x="369" y="11"/>
                  </a:lnTo>
                  <a:lnTo>
                    <a:pt x="406" y="24"/>
                  </a:lnTo>
                  <a:lnTo>
                    <a:pt x="439" y="43"/>
                  </a:lnTo>
                  <a:lnTo>
                    <a:pt x="469" y="66"/>
                  </a:lnTo>
                  <a:lnTo>
                    <a:pt x="496" y="94"/>
                  </a:lnTo>
                  <a:lnTo>
                    <a:pt x="519" y="126"/>
                  </a:lnTo>
                  <a:lnTo>
                    <a:pt x="538" y="162"/>
                  </a:lnTo>
                  <a:lnTo>
                    <a:pt x="554" y="203"/>
                  </a:lnTo>
                  <a:lnTo>
                    <a:pt x="565" y="246"/>
                  </a:lnTo>
                  <a:lnTo>
                    <a:pt x="571" y="294"/>
                  </a:lnTo>
                  <a:lnTo>
                    <a:pt x="574" y="345"/>
                  </a:lnTo>
                  <a:lnTo>
                    <a:pt x="571" y="396"/>
                  </a:lnTo>
                  <a:lnTo>
                    <a:pt x="565" y="443"/>
                  </a:lnTo>
                  <a:lnTo>
                    <a:pt x="554" y="488"/>
                  </a:lnTo>
                  <a:lnTo>
                    <a:pt x="538" y="528"/>
                  </a:lnTo>
                  <a:lnTo>
                    <a:pt x="519" y="564"/>
                  </a:lnTo>
                  <a:lnTo>
                    <a:pt x="496" y="596"/>
                  </a:lnTo>
                  <a:lnTo>
                    <a:pt x="469" y="624"/>
                  </a:lnTo>
                  <a:lnTo>
                    <a:pt x="439" y="648"/>
                  </a:lnTo>
                  <a:lnTo>
                    <a:pt x="406" y="666"/>
                  </a:lnTo>
                  <a:lnTo>
                    <a:pt x="369" y="679"/>
                  </a:lnTo>
                  <a:lnTo>
                    <a:pt x="329" y="687"/>
                  </a:lnTo>
                  <a:lnTo>
                    <a:pt x="287" y="690"/>
                  </a:lnTo>
                  <a:lnTo>
                    <a:pt x="245" y="687"/>
                  </a:lnTo>
                  <a:lnTo>
                    <a:pt x="206" y="679"/>
                  </a:lnTo>
                  <a:lnTo>
                    <a:pt x="169" y="666"/>
                  </a:lnTo>
                  <a:lnTo>
                    <a:pt x="135" y="648"/>
                  </a:lnTo>
                  <a:lnTo>
                    <a:pt x="105" y="624"/>
                  </a:lnTo>
                  <a:lnTo>
                    <a:pt x="78" y="596"/>
                  </a:lnTo>
                  <a:lnTo>
                    <a:pt x="55" y="564"/>
                  </a:lnTo>
                  <a:lnTo>
                    <a:pt x="37" y="528"/>
                  </a:lnTo>
                  <a:lnTo>
                    <a:pt x="21" y="488"/>
                  </a:lnTo>
                  <a:lnTo>
                    <a:pt x="10" y="443"/>
                  </a:lnTo>
                  <a:lnTo>
                    <a:pt x="2" y="396"/>
                  </a:lnTo>
                  <a:lnTo>
                    <a:pt x="0" y="345"/>
                  </a:lnTo>
                  <a:lnTo>
                    <a:pt x="2" y="294"/>
                  </a:lnTo>
                  <a:lnTo>
                    <a:pt x="10" y="246"/>
                  </a:lnTo>
                  <a:lnTo>
                    <a:pt x="21" y="203"/>
                  </a:lnTo>
                  <a:lnTo>
                    <a:pt x="37" y="162"/>
                  </a:lnTo>
                  <a:lnTo>
                    <a:pt x="55" y="126"/>
                  </a:lnTo>
                  <a:lnTo>
                    <a:pt x="78" y="94"/>
                  </a:lnTo>
                  <a:lnTo>
                    <a:pt x="105" y="66"/>
                  </a:lnTo>
                  <a:lnTo>
                    <a:pt x="135" y="43"/>
                  </a:lnTo>
                  <a:lnTo>
                    <a:pt x="169" y="24"/>
                  </a:lnTo>
                  <a:lnTo>
                    <a:pt x="206" y="11"/>
                  </a:lnTo>
                  <a:lnTo>
                    <a:pt x="245" y="3"/>
                  </a:lnTo>
                  <a:lnTo>
                    <a:pt x="28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146"/>
            <p:cNvSpPr/>
            <p:nvPr/>
          </p:nvSpPr>
          <p:spPr>
            <a:xfrm>
              <a:off x="2546" y="2256"/>
              <a:ext cx="94" cy="52"/>
            </a:xfrm>
            <a:custGeom>
              <a:rect b="b" l="l" r="r" t="t"/>
              <a:pathLst>
                <a:path extrusionOk="0" h="576" w="1033">
                  <a:moveTo>
                    <a:pt x="516" y="0"/>
                  </a:moveTo>
                  <a:lnTo>
                    <a:pt x="578" y="0"/>
                  </a:lnTo>
                  <a:lnTo>
                    <a:pt x="634" y="4"/>
                  </a:lnTo>
                  <a:lnTo>
                    <a:pt x="685" y="7"/>
                  </a:lnTo>
                  <a:lnTo>
                    <a:pt x="733" y="13"/>
                  </a:lnTo>
                  <a:lnTo>
                    <a:pt x="777" y="21"/>
                  </a:lnTo>
                  <a:lnTo>
                    <a:pt x="816" y="33"/>
                  </a:lnTo>
                  <a:lnTo>
                    <a:pt x="852" y="46"/>
                  </a:lnTo>
                  <a:lnTo>
                    <a:pt x="884" y="63"/>
                  </a:lnTo>
                  <a:lnTo>
                    <a:pt x="912" y="84"/>
                  </a:lnTo>
                  <a:lnTo>
                    <a:pt x="938" y="107"/>
                  </a:lnTo>
                  <a:lnTo>
                    <a:pt x="960" y="135"/>
                  </a:lnTo>
                  <a:lnTo>
                    <a:pt x="979" y="167"/>
                  </a:lnTo>
                  <a:lnTo>
                    <a:pt x="994" y="203"/>
                  </a:lnTo>
                  <a:lnTo>
                    <a:pt x="1008" y="245"/>
                  </a:lnTo>
                  <a:lnTo>
                    <a:pt x="1018" y="291"/>
                  </a:lnTo>
                  <a:lnTo>
                    <a:pt x="1026" y="342"/>
                  </a:lnTo>
                  <a:lnTo>
                    <a:pt x="1033" y="399"/>
                  </a:lnTo>
                  <a:lnTo>
                    <a:pt x="1033" y="518"/>
                  </a:lnTo>
                  <a:lnTo>
                    <a:pt x="1030" y="536"/>
                  </a:lnTo>
                  <a:lnTo>
                    <a:pt x="1021" y="552"/>
                  </a:lnTo>
                  <a:lnTo>
                    <a:pt x="1009" y="564"/>
                  </a:lnTo>
                  <a:lnTo>
                    <a:pt x="993" y="572"/>
                  </a:lnTo>
                  <a:lnTo>
                    <a:pt x="975" y="576"/>
                  </a:lnTo>
                  <a:lnTo>
                    <a:pt x="57" y="576"/>
                  </a:lnTo>
                  <a:lnTo>
                    <a:pt x="40" y="572"/>
                  </a:lnTo>
                  <a:lnTo>
                    <a:pt x="23" y="564"/>
                  </a:lnTo>
                  <a:lnTo>
                    <a:pt x="12" y="552"/>
                  </a:lnTo>
                  <a:lnTo>
                    <a:pt x="3" y="536"/>
                  </a:lnTo>
                  <a:lnTo>
                    <a:pt x="0" y="518"/>
                  </a:lnTo>
                  <a:lnTo>
                    <a:pt x="0" y="403"/>
                  </a:lnTo>
                  <a:lnTo>
                    <a:pt x="5" y="346"/>
                  </a:lnTo>
                  <a:lnTo>
                    <a:pt x="14" y="294"/>
                  </a:lnTo>
                  <a:lnTo>
                    <a:pt x="24" y="247"/>
                  </a:lnTo>
                  <a:lnTo>
                    <a:pt x="37" y="205"/>
                  </a:lnTo>
                  <a:lnTo>
                    <a:pt x="53" y="168"/>
                  </a:lnTo>
                  <a:lnTo>
                    <a:pt x="73" y="136"/>
                  </a:lnTo>
                  <a:lnTo>
                    <a:pt x="95" y="108"/>
                  </a:lnTo>
                  <a:lnTo>
                    <a:pt x="119" y="84"/>
                  </a:lnTo>
                  <a:lnTo>
                    <a:pt x="148" y="64"/>
                  </a:lnTo>
                  <a:lnTo>
                    <a:pt x="181" y="46"/>
                  </a:lnTo>
                  <a:lnTo>
                    <a:pt x="216" y="33"/>
                  </a:lnTo>
                  <a:lnTo>
                    <a:pt x="255" y="21"/>
                  </a:lnTo>
                  <a:lnTo>
                    <a:pt x="300" y="13"/>
                  </a:lnTo>
                  <a:lnTo>
                    <a:pt x="347" y="7"/>
                  </a:lnTo>
                  <a:lnTo>
                    <a:pt x="399" y="4"/>
                  </a:lnTo>
                  <a:lnTo>
                    <a:pt x="455"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146"/>
            <p:cNvSpPr/>
            <p:nvPr/>
          </p:nvSpPr>
          <p:spPr>
            <a:xfrm>
              <a:off x="2463" y="2025"/>
              <a:ext cx="271" cy="243"/>
            </a:xfrm>
            <a:custGeom>
              <a:rect b="b" l="l" r="r" t="t"/>
              <a:pathLst>
                <a:path extrusionOk="0" h="2668" w="2981">
                  <a:moveTo>
                    <a:pt x="2924" y="0"/>
                  </a:moveTo>
                  <a:lnTo>
                    <a:pt x="2939" y="1"/>
                  </a:lnTo>
                  <a:lnTo>
                    <a:pt x="2951" y="6"/>
                  </a:lnTo>
                  <a:lnTo>
                    <a:pt x="2963" y="15"/>
                  </a:lnTo>
                  <a:lnTo>
                    <a:pt x="2973" y="26"/>
                  </a:lnTo>
                  <a:lnTo>
                    <a:pt x="2979" y="40"/>
                  </a:lnTo>
                  <a:lnTo>
                    <a:pt x="2981" y="54"/>
                  </a:lnTo>
                  <a:lnTo>
                    <a:pt x="2980" y="69"/>
                  </a:lnTo>
                  <a:lnTo>
                    <a:pt x="2976" y="83"/>
                  </a:lnTo>
                  <a:lnTo>
                    <a:pt x="2968" y="96"/>
                  </a:lnTo>
                  <a:lnTo>
                    <a:pt x="2955" y="105"/>
                  </a:lnTo>
                  <a:lnTo>
                    <a:pt x="1835" y="836"/>
                  </a:lnTo>
                  <a:lnTo>
                    <a:pt x="1832" y="865"/>
                  </a:lnTo>
                  <a:lnTo>
                    <a:pt x="1822" y="891"/>
                  </a:lnTo>
                  <a:lnTo>
                    <a:pt x="1809" y="915"/>
                  </a:lnTo>
                  <a:lnTo>
                    <a:pt x="1791" y="936"/>
                  </a:lnTo>
                  <a:lnTo>
                    <a:pt x="1770" y="954"/>
                  </a:lnTo>
                  <a:lnTo>
                    <a:pt x="1747" y="966"/>
                  </a:lnTo>
                  <a:lnTo>
                    <a:pt x="1720" y="975"/>
                  </a:lnTo>
                  <a:lnTo>
                    <a:pt x="1692" y="978"/>
                  </a:lnTo>
                  <a:lnTo>
                    <a:pt x="1031" y="1031"/>
                  </a:lnTo>
                  <a:lnTo>
                    <a:pt x="1031" y="2484"/>
                  </a:lnTo>
                  <a:lnTo>
                    <a:pt x="996" y="2504"/>
                  </a:lnTo>
                  <a:lnTo>
                    <a:pt x="963" y="2529"/>
                  </a:lnTo>
                  <a:lnTo>
                    <a:pt x="933" y="2557"/>
                  </a:lnTo>
                  <a:lnTo>
                    <a:pt x="905" y="2590"/>
                  </a:lnTo>
                  <a:lnTo>
                    <a:pt x="881" y="2626"/>
                  </a:lnTo>
                  <a:lnTo>
                    <a:pt x="860" y="2668"/>
                  </a:lnTo>
                  <a:lnTo>
                    <a:pt x="840" y="2628"/>
                  </a:lnTo>
                  <a:lnTo>
                    <a:pt x="818" y="2593"/>
                  </a:lnTo>
                  <a:lnTo>
                    <a:pt x="792" y="2561"/>
                  </a:lnTo>
                  <a:lnTo>
                    <a:pt x="763" y="2534"/>
                  </a:lnTo>
                  <a:lnTo>
                    <a:pt x="732" y="2510"/>
                  </a:lnTo>
                  <a:lnTo>
                    <a:pt x="697" y="2489"/>
                  </a:lnTo>
                  <a:lnTo>
                    <a:pt x="661" y="2471"/>
                  </a:lnTo>
                  <a:lnTo>
                    <a:pt x="622" y="2457"/>
                  </a:lnTo>
                  <a:lnTo>
                    <a:pt x="641" y="2418"/>
                  </a:lnTo>
                  <a:lnTo>
                    <a:pt x="658" y="2377"/>
                  </a:lnTo>
                  <a:lnTo>
                    <a:pt x="670" y="2333"/>
                  </a:lnTo>
                  <a:lnTo>
                    <a:pt x="680" y="2286"/>
                  </a:lnTo>
                  <a:lnTo>
                    <a:pt x="686" y="2237"/>
                  </a:lnTo>
                  <a:lnTo>
                    <a:pt x="688" y="2186"/>
                  </a:lnTo>
                  <a:lnTo>
                    <a:pt x="685" y="2128"/>
                  </a:lnTo>
                  <a:lnTo>
                    <a:pt x="678" y="2074"/>
                  </a:lnTo>
                  <a:lnTo>
                    <a:pt x="666" y="2023"/>
                  </a:lnTo>
                  <a:lnTo>
                    <a:pt x="650" y="1974"/>
                  </a:lnTo>
                  <a:lnTo>
                    <a:pt x="630" y="1930"/>
                  </a:lnTo>
                  <a:lnTo>
                    <a:pt x="605" y="1890"/>
                  </a:lnTo>
                  <a:lnTo>
                    <a:pt x="577" y="1852"/>
                  </a:lnTo>
                  <a:lnTo>
                    <a:pt x="545" y="1820"/>
                  </a:lnTo>
                  <a:lnTo>
                    <a:pt x="510" y="1792"/>
                  </a:lnTo>
                  <a:lnTo>
                    <a:pt x="470" y="1769"/>
                  </a:lnTo>
                  <a:lnTo>
                    <a:pt x="429" y="1750"/>
                  </a:lnTo>
                  <a:lnTo>
                    <a:pt x="384" y="1737"/>
                  </a:lnTo>
                  <a:lnTo>
                    <a:pt x="337" y="1729"/>
                  </a:lnTo>
                  <a:lnTo>
                    <a:pt x="286" y="1725"/>
                  </a:lnTo>
                  <a:lnTo>
                    <a:pt x="239" y="1729"/>
                  </a:lnTo>
                  <a:lnTo>
                    <a:pt x="195" y="1736"/>
                  </a:lnTo>
                  <a:lnTo>
                    <a:pt x="152" y="1747"/>
                  </a:lnTo>
                  <a:lnTo>
                    <a:pt x="112" y="1764"/>
                  </a:lnTo>
                  <a:lnTo>
                    <a:pt x="74" y="1785"/>
                  </a:lnTo>
                  <a:lnTo>
                    <a:pt x="40" y="1810"/>
                  </a:lnTo>
                  <a:lnTo>
                    <a:pt x="9" y="1839"/>
                  </a:lnTo>
                  <a:lnTo>
                    <a:pt x="2" y="1812"/>
                  </a:lnTo>
                  <a:lnTo>
                    <a:pt x="0" y="1784"/>
                  </a:lnTo>
                  <a:lnTo>
                    <a:pt x="57" y="1031"/>
                  </a:lnTo>
                  <a:lnTo>
                    <a:pt x="63" y="986"/>
                  </a:lnTo>
                  <a:lnTo>
                    <a:pt x="73" y="944"/>
                  </a:lnTo>
                  <a:lnTo>
                    <a:pt x="86" y="908"/>
                  </a:lnTo>
                  <a:lnTo>
                    <a:pt x="102" y="875"/>
                  </a:lnTo>
                  <a:lnTo>
                    <a:pt x="122" y="845"/>
                  </a:lnTo>
                  <a:lnTo>
                    <a:pt x="144" y="819"/>
                  </a:lnTo>
                  <a:lnTo>
                    <a:pt x="169" y="796"/>
                  </a:lnTo>
                  <a:lnTo>
                    <a:pt x="196" y="775"/>
                  </a:lnTo>
                  <a:lnTo>
                    <a:pt x="225" y="757"/>
                  </a:lnTo>
                  <a:lnTo>
                    <a:pt x="256" y="743"/>
                  </a:lnTo>
                  <a:lnTo>
                    <a:pt x="289" y="730"/>
                  </a:lnTo>
                  <a:lnTo>
                    <a:pt x="323" y="720"/>
                  </a:lnTo>
                  <a:lnTo>
                    <a:pt x="359" y="711"/>
                  </a:lnTo>
                  <a:lnTo>
                    <a:pt x="397" y="704"/>
                  </a:lnTo>
                  <a:lnTo>
                    <a:pt x="434" y="699"/>
                  </a:lnTo>
                  <a:lnTo>
                    <a:pt x="472" y="696"/>
                  </a:lnTo>
                  <a:lnTo>
                    <a:pt x="512" y="693"/>
                  </a:lnTo>
                  <a:lnTo>
                    <a:pt x="551" y="691"/>
                  </a:lnTo>
                  <a:lnTo>
                    <a:pt x="591" y="691"/>
                  </a:lnTo>
                  <a:lnTo>
                    <a:pt x="630" y="690"/>
                  </a:lnTo>
                  <a:lnTo>
                    <a:pt x="1692" y="690"/>
                  </a:lnTo>
                  <a:lnTo>
                    <a:pt x="1719" y="693"/>
                  </a:lnTo>
                  <a:lnTo>
                    <a:pt x="1744" y="701"/>
                  </a:lnTo>
                  <a:lnTo>
                    <a:pt x="1768" y="713"/>
                  </a:lnTo>
                  <a:lnTo>
                    <a:pt x="1789" y="729"/>
                  </a:lnTo>
                  <a:lnTo>
                    <a:pt x="2893" y="8"/>
                  </a:lnTo>
                  <a:lnTo>
                    <a:pt x="2904" y="3"/>
                  </a:lnTo>
                  <a:lnTo>
                    <a:pt x="2915" y="0"/>
                  </a:lnTo>
                  <a:lnTo>
                    <a:pt x="2924"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146"/>
            <p:cNvSpPr/>
            <p:nvPr/>
          </p:nvSpPr>
          <p:spPr>
            <a:xfrm>
              <a:off x="2672" y="2193"/>
              <a:ext cx="52" cy="63"/>
            </a:xfrm>
            <a:custGeom>
              <a:rect b="b" l="l" r="r" t="t"/>
              <a:pathLst>
                <a:path extrusionOk="0" h="690" w="573">
                  <a:moveTo>
                    <a:pt x="286" y="0"/>
                  </a:moveTo>
                  <a:lnTo>
                    <a:pt x="328" y="3"/>
                  </a:lnTo>
                  <a:lnTo>
                    <a:pt x="368" y="11"/>
                  </a:lnTo>
                  <a:lnTo>
                    <a:pt x="404" y="24"/>
                  </a:lnTo>
                  <a:lnTo>
                    <a:pt x="438" y="43"/>
                  </a:lnTo>
                  <a:lnTo>
                    <a:pt x="468" y="66"/>
                  </a:lnTo>
                  <a:lnTo>
                    <a:pt x="495" y="94"/>
                  </a:lnTo>
                  <a:lnTo>
                    <a:pt x="518" y="126"/>
                  </a:lnTo>
                  <a:lnTo>
                    <a:pt x="537" y="162"/>
                  </a:lnTo>
                  <a:lnTo>
                    <a:pt x="552" y="203"/>
                  </a:lnTo>
                  <a:lnTo>
                    <a:pt x="564" y="246"/>
                  </a:lnTo>
                  <a:lnTo>
                    <a:pt x="571" y="294"/>
                  </a:lnTo>
                  <a:lnTo>
                    <a:pt x="573" y="345"/>
                  </a:lnTo>
                  <a:lnTo>
                    <a:pt x="571" y="396"/>
                  </a:lnTo>
                  <a:lnTo>
                    <a:pt x="564" y="443"/>
                  </a:lnTo>
                  <a:lnTo>
                    <a:pt x="552" y="488"/>
                  </a:lnTo>
                  <a:lnTo>
                    <a:pt x="537" y="528"/>
                  </a:lnTo>
                  <a:lnTo>
                    <a:pt x="518" y="564"/>
                  </a:lnTo>
                  <a:lnTo>
                    <a:pt x="495" y="596"/>
                  </a:lnTo>
                  <a:lnTo>
                    <a:pt x="468" y="624"/>
                  </a:lnTo>
                  <a:lnTo>
                    <a:pt x="438" y="648"/>
                  </a:lnTo>
                  <a:lnTo>
                    <a:pt x="404" y="666"/>
                  </a:lnTo>
                  <a:lnTo>
                    <a:pt x="368" y="679"/>
                  </a:lnTo>
                  <a:lnTo>
                    <a:pt x="328" y="687"/>
                  </a:lnTo>
                  <a:lnTo>
                    <a:pt x="286" y="690"/>
                  </a:lnTo>
                  <a:lnTo>
                    <a:pt x="243" y="687"/>
                  </a:lnTo>
                  <a:lnTo>
                    <a:pt x="204" y="679"/>
                  </a:lnTo>
                  <a:lnTo>
                    <a:pt x="168" y="666"/>
                  </a:lnTo>
                  <a:lnTo>
                    <a:pt x="135" y="648"/>
                  </a:lnTo>
                  <a:lnTo>
                    <a:pt x="105" y="624"/>
                  </a:lnTo>
                  <a:lnTo>
                    <a:pt x="78" y="596"/>
                  </a:lnTo>
                  <a:lnTo>
                    <a:pt x="55" y="564"/>
                  </a:lnTo>
                  <a:lnTo>
                    <a:pt x="35" y="528"/>
                  </a:lnTo>
                  <a:lnTo>
                    <a:pt x="20" y="488"/>
                  </a:lnTo>
                  <a:lnTo>
                    <a:pt x="8" y="443"/>
                  </a:lnTo>
                  <a:lnTo>
                    <a:pt x="2" y="396"/>
                  </a:lnTo>
                  <a:lnTo>
                    <a:pt x="0" y="345"/>
                  </a:lnTo>
                  <a:lnTo>
                    <a:pt x="2" y="294"/>
                  </a:lnTo>
                  <a:lnTo>
                    <a:pt x="8" y="246"/>
                  </a:lnTo>
                  <a:lnTo>
                    <a:pt x="20" y="203"/>
                  </a:lnTo>
                  <a:lnTo>
                    <a:pt x="35" y="162"/>
                  </a:lnTo>
                  <a:lnTo>
                    <a:pt x="55" y="126"/>
                  </a:lnTo>
                  <a:lnTo>
                    <a:pt x="78" y="94"/>
                  </a:lnTo>
                  <a:lnTo>
                    <a:pt x="105" y="66"/>
                  </a:lnTo>
                  <a:lnTo>
                    <a:pt x="135" y="43"/>
                  </a:lnTo>
                  <a:lnTo>
                    <a:pt x="168" y="24"/>
                  </a:lnTo>
                  <a:lnTo>
                    <a:pt x="204" y="11"/>
                  </a:lnTo>
                  <a:lnTo>
                    <a:pt x="243" y="3"/>
                  </a:lnTo>
                  <a:lnTo>
                    <a:pt x="28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146"/>
            <p:cNvSpPr/>
            <p:nvPr/>
          </p:nvSpPr>
          <p:spPr>
            <a:xfrm>
              <a:off x="2651" y="2256"/>
              <a:ext cx="93" cy="52"/>
            </a:xfrm>
            <a:custGeom>
              <a:rect b="b" l="l" r="r" t="t"/>
              <a:pathLst>
                <a:path extrusionOk="0" h="576" w="1032">
                  <a:moveTo>
                    <a:pt x="516" y="0"/>
                  </a:moveTo>
                  <a:lnTo>
                    <a:pt x="577" y="0"/>
                  </a:lnTo>
                  <a:lnTo>
                    <a:pt x="633" y="4"/>
                  </a:lnTo>
                  <a:lnTo>
                    <a:pt x="685" y="7"/>
                  </a:lnTo>
                  <a:lnTo>
                    <a:pt x="733" y="13"/>
                  </a:lnTo>
                  <a:lnTo>
                    <a:pt x="777" y="21"/>
                  </a:lnTo>
                  <a:lnTo>
                    <a:pt x="817" y="33"/>
                  </a:lnTo>
                  <a:lnTo>
                    <a:pt x="852" y="46"/>
                  </a:lnTo>
                  <a:lnTo>
                    <a:pt x="884" y="63"/>
                  </a:lnTo>
                  <a:lnTo>
                    <a:pt x="913" y="84"/>
                  </a:lnTo>
                  <a:lnTo>
                    <a:pt x="938" y="107"/>
                  </a:lnTo>
                  <a:lnTo>
                    <a:pt x="960" y="135"/>
                  </a:lnTo>
                  <a:lnTo>
                    <a:pt x="979" y="167"/>
                  </a:lnTo>
                  <a:lnTo>
                    <a:pt x="995" y="203"/>
                  </a:lnTo>
                  <a:lnTo>
                    <a:pt x="1008" y="245"/>
                  </a:lnTo>
                  <a:lnTo>
                    <a:pt x="1019" y="291"/>
                  </a:lnTo>
                  <a:lnTo>
                    <a:pt x="1026" y="342"/>
                  </a:lnTo>
                  <a:lnTo>
                    <a:pt x="1032" y="399"/>
                  </a:lnTo>
                  <a:lnTo>
                    <a:pt x="1032" y="518"/>
                  </a:lnTo>
                  <a:lnTo>
                    <a:pt x="1029" y="536"/>
                  </a:lnTo>
                  <a:lnTo>
                    <a:pt x="1021" y="552"/>
                  </a:lnTo>
                  <a:lnTo>
                    <a:pt x="1008" y="564"/>
                  </a:lnTo>
                  <a:lnTo>
                    <a:pt x="993" y="572"/>
                  </a:lnTo>
                  <a:lnTo>
                    <a:pt x="975" y="576"/>
                  </a:lnTo>
                  <a:lnTo>
                    <a:pt x="58" y="576"/>
                  </a:lnTo>
                  <a:lnTo>
                    <a:pt x="39" y="572"/>
                  </a:lnTo>
                  <a:lnTo>
                    <a:pt x="24" y="564"/>
                  </a:lnTo>
                  <a:lnTo>
                    <a:pt x="11" y="552"/>
                  </a:lnTo>
                  <a:lnTo>
                    <a:pt x="3" y="536"/>
                  </a:lnTo>
                  <a:lnTo>
                    <a:pt x="0" y="518"/>
                  </a:lnTo>
                  <a:lnTo>
                    <a:pt x="0" y="403"/>
                  </a:lnTo>
                  <a:lnTo>
                    <a:pt x="6" y="346"/>
                  </a:lnTo>
                  <a:lnTo>
                    <a:pt x="14" y="294"/>
                  </a:lnTo>
                  <a:lnTo>
                    <a:pt x="25" y="247"/>
                  </a:lnTo>
                  <a:lnTo>
                    <a:pt x="37" y="205"/>
                  </a:lnTo>
                  <a:lnTo>
                    <a:pt x="54" y="168"/>
                  </a:lnTo>
                  <a:lnTo>
                    <a:pt x="72" y="136"/>
                  </a:lnTo>
                  <a:lnTo>
                    <a:pt x="94" y="108"/>
                  </a:lnTo>
                  <a:lnTo>
                    <a:pt x="120" y="84"/>
                  </a:lnTo>
                  <a:lnTo>
                    <a:pt x="148" y="64"/>
                  </a:lnTo>
                  <a:lnTo>
                    <a:pt x="180" y="46"/>
                  </a:lnTo>
                  <a:lnTo>
                    <a:pt x="216" y="33"/>
                  </a:lnTo>
                  <a:lnTo>
                    <a:pt x="256" y="21"/>
                  </a:lnTo>
                  <a:lnTo>
                    <a:pt x="299" y="13"/>
                  </a:lnTo>
                  <a:lnTo>
                    <a:pt x="347" y="7"/>
                  </a:lnTo>
                  <a:lnTo>
                    <a:pt x="399" y="4"/>
                  </a:lnTo>
                  <a:lnTo>
                    <a:pt x="455" y="0"/>
                  </a:lnTo>
                  <a:lnTo>
                    <a:pt x="516"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Chart, box and whisker chart&#10;&#10;Description automatically generated" id="1342" name="Google Shape;1342;p146"/>
          <p:cNvPicPr preferRelativeResize="0"/>
          <p:nvPr/>
        </p:nvPicPr>
        <p:blipFill rotWithShape="1">
          <a:blip r:embed="rId3">
            <a:alphaModFix/>
          </a:blip>
          <a:srcRect b="0" l="35853" r="35554" t="0"/>
          <a:stretch/>
        </p:blipFill>
        <p:spPr>
          <a:xfrm>
            <a:off x="7086600" y="1336145"/>
            <a:ext cx="1634067" cy="265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1"/>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What is artificial intelligence?</a:t>
            </a:r>
            <a:endParaRPr/>
          </a:p>
        </p:txBody>
      </p:sp>
      <p:sp>
        <p:nvSpPr>
          <p:cNvPr id="848" name="Google Shape;848;p111"/>
          <p:cNvSpPr txBox="1"/>
          <p:nvPr>
            <p:ph idx="1" type="body"/>
          </p:nvPr>
        </p:nvSpPr>
        <p:spPr>
          <a:xfrm>
            <a:off x="360225" y="1049850"/>
            <a:ext cx="5689200" cy="3542100"/>
          </a:xfrm>
          <a:prstGeom prst="rect">
            <a:avLst/>
          </a:prstGeom>
          <a:noFill/>
          <a:ln>
            <a:noFill/>
          </a:ln>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Char char="❖"/>
            </a:pPr>
            <a:r>
              <a:rPr lang="en-US" sz="2100"/>
              <a:t>“</a:t>
            </a:r>
            <a:r>
              <a:rPr lang="en-US"/>
              <a:t>Artificial intelligence (AI) is </a:t>
            </a:r>
            <a:r>
              <a:rPr b="1" lang="en-US">
                <a:solidFill>
                  <a:schemeClr val="accent6"/>
                </a:solidFill>
              </a:rPr>
              <a:t>intelligence</a:t>
            </a:r>
            <a:r>
              <a:rPr lang="en-US"/>
              <a:t> demonstrated by </a:t>
            </a:r>
            <a:r>
              <a:rPr b="1" lang="en-US">
                <a:solidFill>
                  <a:schemeClr val="accent6"/>
                </a:solidFill>
              </a:rPr>
              <a:t>machines</a:t>
            </a:r>
            <a:r>
              <a:rPr lang="en-US"/>
              <a:t>” [wikipedia]</a:t>
            </a:r>
            <a:endParaRPr/>
          </a:p>
          <a:p>
            <a:pPr indent="-342900" lvl="0" marL="457200" rtl="0" algn="l">
              <a:lnSpc>
                <a:spcPct val="115000"/>
              </a:lnSpc>
              <a:spcBef>
                <a:spcPts val="0"/>
              </a:spcBef>
              <a:spcAft>
                <a:spcPts val="0"/>
              </a:spcAft>
              <a:buSzPts val="1800"/>
              <a:buChar char="❖"/>
            </a:pPr>
            <a:r>
              <a:rPr lang="en-US"/>
              <a:t>“Artificial intelligence (AI) refers to the </a:t>
            </a:r>
            <a:r>
              <a:rPr b="1" lang="en-US">
                <a:solidFill>
                  <a:schemeClr val="accent6"/>
                </a:solidFill>
              </a:rPr>
              <a:t>simulation of human intelligence in machines</a:t>
            </a:r>
            <a:r>
              <a:rPr lang="en-US"/>
              <a:t>… [it refers to] any machine that exhibits traits associated with a human mind such as </a:t>
            </a:r>
            <a:r>
              <a:rPr b="1" lang="en-US">
                <a:solidFill>
                  <a:schemeClr val="accent6"/>
                </a:solidFill>
              </a:rPr>
              <a:t>learning</a:t>
            </a:r>
            <a:r>
              <a:rPr lang="en-US"/>
              <a:t> and </a:t>
            </a:r>
            <a:r>
              <a:rPr b="1" lang="en-US">
                <a:solidFill>
                  <a:schemeClr val="accent6"/>
                </a:solidFill>
              </a:rPr>
              <a:t>problem-solving</a:t>
            </a:r>
            <a:r>
              <a:rPr lang="en-US"/>
              <a:t>” [investopedia]</a:t>
            </a:r>
            <a:endParaRPr/>
          </a:p>
          <a:p>
            <a:pPr indent="-342900" lvl="0" marL="457200" rtl="0" algn="l">
              <a:lnSpc>
                <a:spcPct val="115000"/>
              </a:lnSpc>
              <a:spcBef>
                <a:spcPts val="0"/>
              </a:spcBef>
              <a:spcAft>
                <a:spcPts val="0"/>
              </a:spcAft>
              <a:buSzPts val="1800"/>
              <a:buChar char="❖"/>
            </a:pPr>
            <a:r>
              <a:rPr lang="en-US"/>
              <a:t>“A CS discipline that is concerned with developing algorithms to </a:t>
            </a:r>
            <a:r>
              <a:rPr b="1" lang="en-US">
                <a:solidFill>
                  <a:schemeClr val="accent6"/>
                </a:solidFill>
              </a:rPr>
              <a:t>acquire,</a:t>
            </a:r>
            <a:r>
              <a:rPr lang="en-US"/>
              <a:t> </a:t>
            </a:r>
            <a:r>
              <a:rPr b="1" lang="en-US">
                <a:solidFill>
                  <a:schemeClr val="accent6"/>
                </a:solidFill>
              </a:rPr>
              <a:t>reason</a:t>
            </a:r>
            <a:r>
              <a:rPr lang="en-US"/>
              <a:t> and </a:t>
            </a:r>
            <a:r>
              <a:rPr b="1" lang="en-US">
                <a:solidFill>
                  <a:schemeClr val="accent6"/>
                </a:solidFill>
              </a:rPr>
              <a:t>learn</a:t>
            </a:r>
            <a:r>
              <a:rPr lang="en-US"/>
              <a:t> data to </a:t>
            </a:r>
            <a:r>
              <a:rPr b="1" lang="en-US">
                <a:solidFill>
                  <a:schemeClr val="accent6"/>
                </a:solidFill>
              </a:rPr>
              <a:t>solve complex problems</a:t>
            </a:r>
            <a:r>
              <a:rPr lang="en-US"/>
              <a:t>” [Shaul Markovitz]</a:t>
            </a:r>
            <a:endParaRPr/>
          </a:p>
        </p:txBody>
      </p:sp>
      <p:pic>
        <p:nvPicPr>
          <p:cNvPr descr="Intelligence artificielle et analyse vibratoire | ONEPROD" id="849" name="Google Shape;849;p111"/>
          <p:cNvPicPr preferRelativeResize="0"/>
          <p:nvPr/>
        </p:nvPicPr>
        <p:blipFill rotWithShape="1">
          <a:blip r:embed="rId3">
            <a:alphaModFix/>
          </a:blip>
          <a:srcRect b="0" l="0" r="0" t="0"/>
          <a:stretch/>
        </p:blipFill>
        <p:spPr>
          <a:xfrm>
            <a:off x="6419538" y="1294275"/>
            <a:ext cx="2724462" cy="1903657"/>
          </a:xfrm>
          <a:prstGeom prst="rect">
            <a:avLst/>
          </a:prstGeom>
          <a:noFill/>
          <a:ln>
            <a:noFill/>
          </a:ln>
        </p:spPr>
      </p:pic>
      <p:grpSp>
        <p:nvGrpSpPr>
          <p:cNvPr id="850" name="Google Shape;850;p111"/>
          <p:cNvGrpSpPr/>
          <p:nvPr/>
        </p:nvGrpSpPr>
        <p:grpSpPr>
          <a:xfrm>
            <a:off x="360219" y="358912"/>
            <a:ext cx="479425" cy="482600"/>
            <a:chOff x="148" y="1178"/>
            <a:chExt cx="302" cy="304"/>
          </a:xfrm>
        </p:grpSpPr>
        <p:sp>
          <p:nvSpPr>
            <p:cNvPr id="851" name="Google Shape;851;p111"/>
            <p:cNvSpPr/>
            <p:nvPr/>
          </p:nvSpPr>
          <p:spPr>
            <a:xfrm>
              <a:off x="148" y="1424"/>
              <a:ext cx="104" cy="58"/>
            </a:xfrm>
            <a:custGeom>
              <a:rect b="b" l="l" r="r" t="t"/>
              <a:pathLst>
                <a:path extrusionOk="0" h="641" w="1152">
                  <a:moveTo>
                    <a:pt x="0" y="0"/>
                  </a:moveTo>
                  <a:lnTo>
                    <a:pt x="1088" y="0"/>
                  </a:lnTo>
                  <a:lnTo>
                    <a:pt x="1104" y="3"/>
                  </a:lnTo>
                  <a:lnTo>
                    <a:pt x="1120" y="9"/>
                  </a:lnTo>
                  <a:lnTo>
                    <a:pt x="1134" y="18"/>
                  </a:lnTo>
                  <a:lnTo>
                    <a:pt x="1143" y="32"/>
                  </a:lnTo>
                  <a:lnTo>
                    <a:pt x="1150" y="47"/>
                  </a:lnTo>
                  <a:lnTo>
                    <a:pt x="1152" y="64"/>
                  </a:lnTo>
                  <a:lnTo>
                    <a:pt x="1152" y="641"/>
                  </a:lnTo>
                  <a:lnTo>
                    <a:pt x="320" y="641"/>
                  </a:lnTo>
                  <a:lnTo>
                    <a:pt x="277" y="639"/>
                  </a:lnTo>
                  <a:lnTo>
                    <a:pt x="236" y="630"/>
                  </a:lnTo>
                  <a:lnTo>
                    <a:pt x="195" y="616"/>
                  </a:lnTo>
                  <a:lnTo>
                    <a:pt x="159" y="598"/>
                  </a:lnTo>
                  <a:lnTo>
                    <a:pt x="125" y="575"/>
                  </a:lnTo>
                  <a:lnTo>
                    <a:pt x="94" y="548"/>
                  </a:lnTo>
                  <a:lnTo>
                    <a:pt x="67" y="516"/>
                  </a:lnTo>
                  <a:lnTo>
                    <a:pt x="44" y="483"/>
                  </a:lnTo>
                  <a:lnTo>
                    <a:pt x="25" y="446"/>
                  </a:lnTo>
                  <a:lnTo>
                    <a:pt x="12" y="406"/>
                  </a:lnTo>
                  <a:lnTo>
                    <a:pt x="4" y="365"/>
                  </a:lnTo>
                  <a:lnTo>
                    <a:pt x="0" y="32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111"/>
            <p:cNvSpPr/>
            <p:nvPr/>
          </p:nvSpPr>
          <p:spPr>
            <a:xfrm>
              <a:off x="380" y="1178"/>
              <a:ext cx="70" cy="71"/>
            </a:xfrm>
            <a:custGeom>
              <a:rect b="b" l="l" r="r" t="t"/>
              <a:pathLst>
                <a:path extrusionOk="0" h="771" w="768">
                  <a:moveTo>
                    <a:pt x="0" y="0"/>
                  </a:moveTo>
                  <a:lnTo>
                    <a:pt x="448" y="0"/>
                  </a:lnTo>
                  <a:lnTo>
                    <a:pt x="491" y="3"/>
                  </a:lnTo>
                  <a:lnTo>
                    <a:pt x="533" y="11"/>
                  </a:lnTo>
                  <a:lnTo>
                    <a:pt x="572" y="26"/>
                  </a:lnTo>
                  <a:lnTo>
                    <a:pt x="609" y="45"/>
                  </a:lnTo>
                  <a:lnTo>
                    <a:pt x="644" y="67"/>
                  </a:lnTo>
                  <a:lnTo>
                    <a:pt x="675" y="95"/>
                  </a:lnTo>
                  <a:lnTo>
                    <a:pt x="702" y="125"/>
                  </a:lnTo>
                  <a:lnTo>
                    <a:pt x="725" y="159"/>
                  </a:lnTo>
                  <a:lnTo>
                    <a:pt x="743" y="196"/>
                  </a:lnTo>
                  <a:lnTo>
                    <a:pt x="757" y="236"/>
                  </a:lnTo>
                  <a:lnTo>
                    <a:pt x="765" y="278"/>
                  </a:lnTo>
                  <a:lnTo>
                    <a:pt x="768" y="321"/>
                  </a:lnTo>
                  <a:lnTo>
                    <a:pt x="768" y="771"/>
                  </a:lnTo>
                  <a:lnTo>
                    <a:pt x="64" y="771"/>
                  </a:lnTo>
                  <a:lnTo>
                    <a:pt x="48" y="768"/>
                  </a:lnTo>
                  <a:lnTo>
                    <a:pt x="32" y="761"/>
                  </a:lnTo>
                  <a:lnTo>
                    <a:pt x="20" y="752"/>
                  </a:lnTo>
                  <a:lnTo>
                    <a:pt x="9" y="738"/>
                  </a:lnTo>
                  <a:lnTo>
                    <a:pt x="3" y="724"/>
                  </a:lnTo>
                  <a:lnTo>
                    <a:pt x="0" y="70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111"/>
            <p:cNvSpPr/>
            <p:nvPr/>
          </p:nvSpPr>
          <p:spPr>
            <a:xfrm>
              <a:off x="148" y="1178"/>
              <a:ext cx="302" cy="304"/>
            </a:xfrm>
            <a:custGeom>
              <a:rect b="b" l="l" r="r" t="t"/>
              <a:pathLst>
                <a:path extrusionOk="0" h="3337" w="3327">
                  <a:moveTo>
                    <a:pt x="320" y="0"/>
                  </a:moveTo>
                  <a:lnTo>
                    <a:pt x="768" y="0"/>
                  </a:lnTo>
                  <a:lnTo>
                    <a:pt x="768" y="649"/>
                  </a:lnTo>
                  <a:lnTo>
                    <a:pt x="725" y="660"/>
                  </a:lnTo>
                  <a:lnTo>
                    <a:pt x="686" y="678"/>
                  </a:lnTo>
                  <a:lnTo>
                    <a:pt x="648" y="701"/>
                  </a:lnTo>
                  <a:lnTo>
                    <a:pt x="615" y="728"/>
                  </a:lnTo>
                  <a:lnTo>
                    <a:pt x="585" y="759"/>
                  </a:lnTo>
                  <a:lnTo>
                    <a:pt x="560" y="794"/>
                  </a:lnTo>
                  <a:lnTo>
                    <a:pt x="539" y="832"/>
                  </a:lnTo>
                  <a:lnTo>
                    <a:pt x="525" y="873"/>
                  </a:lnTo>
                  <a:lnTo>
                    <a:pt x="516" y="917"/>
                  </a:lnTo>
                  <a:lnTo>
                    <a:pt x="513" y="963"/>
                  </a:lnTo>
                  <a:lnTo>
                    <a:pt x="515" y="1007"/>
                  </a:lnTo>
                  <a:lnTo>
                    <a:pt x="524" y="1048"/>
                  </a:lnTo>
                  <a:lnTo>
                    <a:pt x="537" y="1088"/>
                  </a:lnTo>
                  <a:lnTo>
                    <a:pt x="556" y="1125"/>
                  </a:lnTo>
                  <a:lnTo>
                    <a:pt x="579" y="1159"/>
                  </a:lnTo>
                  <a:lnTo>
                    <a:pt x="606" y="1190"/>
                  </a:lnTo>
                  <a:lnTo>
                    <a:pt x="637" y="1217"/>
                  </a:lnTo>
                  <a:lnTo>
                    <a:pt x="671" y="1240"/>
                  </a:lnTo>
                  <a:lnTo>
                    <a:pt x="707" y="1258"/>
                  </a:lnTo>
                  <a:lnTo>
                    <a:pt x="747" y="1273"/>
                  </a:lnTo>
                  <a:lnTo>
                    <a:pt x="788" y="1281"/>
                  </a:lnTo>
                  <a:lnTo>
                    <a:pt x="832" y="1284"/>
                  </a:lnTo>
                  <a:lnTo>
                    <a:pt x="875" y="1281"/>
                  </a:lnTo>
                  <a:lnTo>
                    <a:pt x="917" y="1273"/>
                  </a:lnTo>
                  <a:lnTo>
                    <a:pt x="956" y="1258"/>
                  </a:lnTo>
                  <a:lnTo>
                    <a:pt x="994" y="1240"/>
                  </a:lnTo>
                  <a:lnTo>
                    <a:pt x="1028" y="1217"/>
                  </a:lnTo>
                  <a:lnTo>
                    <a:pt x="1058" y="1190"/>
                  </a:lnTo>
                  <a:lnTo>
                    <a:pt x="1085" y="1159"/>
                  </a:lnTo>
                  <a:lnTo>
                    <a:pt x="1109" y="1125"/>
                  </a:lnTo>
                  <a:lnTo>
                    <a:pt x="1126" y="1088"/>
                  </a:lnTo>
                  <a:lnTo>
                    <a:pt x="1141" y="1048"/>
                  </a:lnTo>
                  <a:lnTo>
                    <a:pt x="1149" y="1007"/>
                  </a:lnTo>
                  <a:lnTo>
                    <a:pt x="1152" y="963"/>
                  </a:lnTo>
                  <a:lnTo>
                    <a:pt x="1149" y="917"/>
                  </a:lnTo>
                  <a:lnTo>
                    <a:pt x="1140" y="873"/>
                  </a:lnTo>
                  <a:lnTo>
                    <a:pt x="1124" y="832"/>
                  </a:lnTo>
                  <a:lnTo>
                    <a:pt x="1103" y="794"/>
                  </a:lnTo>
                  <a:lnTo>
                    <a:pt x="1079" y="759"/>
                  </a:lnTo>
                  <a:lnTo>
                    <a:pt x="1050" y="728"/>
                  </a:lnTo>
                  <a:lnTo>
                    <a:pt x="1015" y="701"/>
                  </a:lnTo>
                  <a:lnTo>
                    <a:pt x="979" y="678"/>
                  </a:lnTo>
                  <a:lnTo>
                    <a:pt x="939" y="660"/>
                  </a:lnTo>
                  <a:lnTo>
                    <a:pt x="896" y="649"/>
                  </a:lnTo>
                  <a:lnTo>
                    <a:pt x="896" y="0"/>
                  </a:lnTo>
                  <a:lnTo>
                    <a:pt x="2431" y="0"/>
                  </a:lnTo>
                  <a:lnTo>
                    <a:pt x="2431" y="706"/>
                  </a:lnTo>
                  <a:lnTo>
                    <a:pt x="2435" y="740"/>
                  </a:lnTo>
                  <a:lnTo>
                    <a:pt x="2444" y="774"/>
                  </a:lnTo>
                  <a:lnTo>
                    <a:pt x="2457" y="804"/>
                  </a:lnTo>
                  <a:lnTo>
                    <a:pt x="2477" y="830"/>
                  </a:lnTo>
                  <a:lnTo>
                    <a:pt x="2500" y="854"/>
                  </a:lnTo>
                  <a:lnTo>
                    <a:pt x="2527" y="872"/>
                  </a:lnTo>
                  <a:lnTo>
                    <a:pt x="2557" y="887"/>
                  </a:lnTo>
                  <a:lnTo>
                    <a:pt x="2589" y="895"/>
                  </a:lnTo>
                  <a:lnTo>
                    <a:pt x="2623" y="898"/>
                  </a:lnTo>
                  <a:lnTo>
                    <a:pt x="3327" y="898"/>
                  </a:lnTo>
                  <a:lnTo>
                    <a:pt x="3327" y="3017"/>
                  </a:lnTo>
                  <a:lnTo>
                    <a:pt x="3324" y="3061"/>
                  </a:lnTo>
                  <a:lnTo>
                    <a:pt x="3316" y="3102"/>
                  </a:lnTo>
                  <a:lnTo>
                    <a:pt x="3302" y="3142"/>
                  </a:lnTo>
                  <a:lnTo>
                    <a:pt x="3284" y="3179"/>
                  </a:lnTo>
                  <a:lnTo>
                    <a:pt x="3261" y="3212"/>
                  </a:lnTo>
                  <a:lnTo>
                    <a:pt x="3234" y="3244"/>
                  </a:lnTo>
                  <a:lnTo>
                    <a:pt x="3203" y="3271"/>
                  </a:lnTo>
                  <a:lnTo>
                    <a:pt x="3168" y="3294"/>
                  </a:lnTo>
                  <a:lnTo>
                    <a:pt x="3131" y="3312"/>
                  </a:lnTo>
                  <a:lnTo>
                    <a:pt x="3092" y="3326"/>
                  </a:lnTo>
                  <a:lnTo>
                    <a:pt x="3050" y="3335"/>
                  </a:lnTo>
                  <a:lnTo>
                    <a:pt x="3007" y="3337"/>
                  </a:lnTo>
                  <a:lnTo>
                    <a:pt x="1919" y="3337"/>
                  </a:lnTo>
                  <a:lnTo>
                    <a:pt x="1919" y="2760"/>
                  </a:lnTo>
                  <a:lnTo>
                    <a:pt x="1922" y="2743"/>
                  </a:lnTo>
                  <a:lnTo>
                    <a:pt x="1929" y="2728"/>
                  </a:lnTo>
                  <a:lnTo>
                    <a:pt x="1938" y="2714"/>
                  </a:lnTo>
                  <a:lnTo>
                    <a:pt x="1951" y="2705"/>
                  </a:lnTo>
                  <a:lnTo>
                    <a:pt x="1967" y="2699"/>
                  </a:lnTo>
                  <a:lnTo>
                    <a:pt x="1984" y="2696"/>
                  </a:lnTo>
                  <a:lnTo>
                    <a:pt x="2310" y="2696"/>
                  </a:lnTo>
                  <a:lnTo>
                    <a:pt x="2322" y="2738"/>
                  </a:lnTo>
                  <a:lnTo>
                    <a:pt x="2339" y="2779"/>
                  </a:lnTo>
                  <a:lnTo>
                    <a:pt x="2362" y="2816"/>
                  </a:lnTo>
                  <a:lnTo>
                    <a:pt x="2389" y="2849"/>
                  </a:lnTo>
                  <a:lnTo>
                    <a:pt x="2420" y="2880"/>
                  </a:lnTo>
                  <a:lnTo>
                    <a:pt x="2455" y="2905"/>
                  </a:lnTo>
                  <a:lnTo>
                    <a:pt x="2494" y="2924"/>
                  </a:lnTo>
                  <a:lnTo>
                    <a:pt x="2534" y="2940"/>
                  </a:lnTo>
                  <a:lnTo>
                    <a:pt x="2578" y="2949"/>
                  </a:lnTo>
                  <a:lnTo>
                    <a:pt x="2623" y="2952"/>
                  </a:lnTo>
                  <a:lnTo>
                    <a:pt x="2667" y="2949"/>
                  </a:lnTo>
                  <a:lnTo>
                    <a:pt x="2708" y="2941"/>
                  </a:lnTo>
                  <a:lnTo>
                    <a:pt x="2748" y="2927"/>
                  </a:lnTo>
                  <a:lnTo>
                    <a:pt x="2785" y="2909"/>
                  </a:lnTo>
                  <a:lnTo>
                    <a:pt x="2819" y="2886"/>
                  </a:lnTo>
                  <a:lnTo>
                    <a:pt x="2849" y="2859"/>
                  </a:lnTo>
                  <a:lnTo>
                    <a:pt x="2876" y="2828"/>
                  </a:lnTo>
                  <a:lnTo>
                    <a:pt x="2900" y="2793"/>
                  </a:lnTo>
                  <a:lnTo>
                    <a:pt x="2918" y="2757"/>
                  </a:lnTo>
                  <a:lnTo>
                    <a:pt x="2932" y="2717"/>
                  </a:lnTo>
                  <a:lnTo>
                    <a:pt x="2940" y="2675"/>
                  </a:lnTo>
                  <a:lnTo>
                    <a:pt x="2944" y="2632"/>
                  </a:lnTo>
                  <a:lnTo>
                    <a:pt x="2940" y="2588"/>
                  </a:lnTo>
                  <a:lnTo>
                    <a:pt x="2932" y="2547"/>
                  </a:lnTo>
                  <a:lnTo>
                    <a:pt x="2918" y="2507"/>
                  </a:lnTo>
                  <a:lnTo>
                    <a:pt x="2900" y="2470"/>
                  </a:lnTo>
                  <a:lnTo>
                    <a:pt x="2876" y="2436"/>
                  </a:lnTo>
                  <a:lnTo>
                    <a:pt x="2849" y="2405"/>
                  </a:lnTo>
                  <a:lnTo>
                    <a:pt x="2819" y="2377"/>
                  </a:lnTo>
                  <a:lnTo>
                    <a:pt x="2785" y="2354"/>
                  </a:lnTo>
                  <a:lnTo>
                    <a:pt x="2748" y="2336"/>
                  </a:lnTo>
                  <a:lnTo>
                    <a:pt x="2708" y="2322"/>
                  </a:lnTo>
                  <a:lnTo>
                    <a:pt x="2667" y="2314"/>
                  </a:lnTo>
                  <a:lnTo>
                    <a:pt x="2623" y="2311"/>
                  </a:lnTo>
                  <a:lnTo>
                    <a:pt x="2578" y="2314"/>
                  </a:lnTo>
                  <a:lnTo>
                    <a:pt x="2534" y="2323"/>
                  </a:lnTo>
                  <a:lnTo>
                    <a:pt x="2494" y="2339"/>
                  </a:lnTo>
                  <a:lnTo>
                    <a:pt x="2455" y="2359"/>
                  </a:lnTo>
                  <a:lnTo>
                    <a:pt x="2420" y="2385"/>
                  </a:lnTo>
                  <a:lnTo>
                    <a:pt x="2389" y="2414"/>
                  </a:lnTo>
                  <a:lnTo>
                    <a:pt x="2362" y="2448"/>
                  </a:lnTo>
                  <a:lnTo>
                    <a:pt x="2339" y="2484"/>
                  </a:lnTo>
                  <a:lnTo>
                    <a:pt x="2322" y="2525"/>
                  </a:lnTo>
                  <a:lnTo>
                    <a:pt x="2310" y="2568"/>
                  </a:lnTo>
                  <a:lnTo>
                    <a:pt x="1984" y="2568"/>
                  </a:lnTo>
                  <a:lnTo>
                    <a:pt x="1949" y="2571"/>
                  </a:lnTo>
                  <a:lnTo>
                    <a:pt x="1916" y="2580"/>
                  </a:lnTo>
                  <a:lnTo>
                    <a:pt x="1887" y="2594"/>
                  </a:lnTo>
                  <a:lnTo>
                    <a:pt x="1860" y="2613"/>
                  </a:lnTo>
                  <a:lnTo>
                    <a:pt x="1836" y="2636"/>
                  </a:lnTo>
                  <a:lnTo>
                    <a:pt x="1818" y="2663"/>
                  </a:lnTo>
                  <a:lnTo>
                    <a:pt x="1803" y="2693"/>
                  </a:lnTo>
                  <a:lnTo>
                    <a:pt x="1795" y="2726"/>
                  </a:lnTo>
                  <a:lnTo>
                    <a:pt x="1792" y="2760"/>
                  </a:lnTo>
                  <a:lnTo>
                    <a:pt x="1792" y="3337"/>
                  </a:lnTo>
                  <a:lnTo>
                    <a:pt x="1280" y="3337"/>
                  </a:lnTo>
                  <a:lnTo>
                    <a:pt x="1280" y="2760"/>
                  </a:lnTo>
                  <a:lnTo>
                    <a:pt x="1277" y="2726"/>
                  </a:lnTo>
                  <a:lnTo>
                    <a:pt x="1268" y="2693"/>
                  </a:lnTo>
                  <a:lnTo>
                    <a:pt x="1254" y="2663"/>
                  </a:lnTo>
                  <a:lnTo>
                    <a:pt x="1235" y="2636"/>
                  </a:lnTo>
                  <a:lnTo>
                    <a:pt x="1211" y="2613"/>
                  </a:lnTo>
                  <a:lnTo>
                    <a:pt x="1184" y="2594"/>
                  </a:lnTo>
                  <a:lnTo>
                    <a:pt x="1155" y="2580"/>
                  </a:lnTo>
                  <a:lnTo>
                    <a:pt x="1122" y="2571"/>
                  </a:lnTo>
                  <a:lnTo>
                    <a:pt x="1088" y="2568"/>
                  </a:lnTo>
                  <a:lnTo>
                    <a:pt x="0" y="2568"/>
                  </a:lnTo>
                  <a:lnTo>
                    <a:pt x="0" y="2183"/>
                  </a:lnTo>
                  <a:lnTo>
                    <a:pt x="2367" y="2183"/>
                  </a:lnTo>
                  <a:lnTo>
                    <a:pt x="2402" y="2180"/>
                  </a:lnTo>
                  <a:lnTo>
                    <a:pt x="2435" y="2170"/>
                  </a:lnTo>
                  <a:lnTo>
                    <a:pt x="2465" y="2156"/>
                  </a:lnTo>
                  <a:lnTo>
                    <a:pt x="2492" y="2137"/>
                  </a:lnTo>
                  <a:lnTo>
                    <a:pt x="2514" y="2114"/>
                  </a:lnTo>
                  <a:lnTo>
                    <a:pt x="2533" y="2087"/>
                  </a:lnTo>
                  <a:lnTo>
                    <a:pt x="2548" y="2057"/>
                  </a:lnTo>
                  <a:lnTo>
                    <a:pt x="2556" y="2025"/>
                  </a:lnTo>
                  <a:lnTo>
                    <a:pt x="2559" y="1990"/>
                  </a:lnTo>
                  <a:lnTo>
                    <a:pt x="2559" y="1791"/>
                  </a:lnTo>
                  <a:lnTo>
                    <a:pt x="2602" y="1779"/>
                  </a:lnTo>
                  <a:lnTo>
                    <a:pt x="2642" y="1762"/>
                  </a:lnTo>
                  <a:lnTo>
                    <a:pt x="2679" y="1739"/>
                  </a:lnTo>
                  <a:lnTo>
                    <a:pt x="2712" y="1712"/>
                  </a:lnTo>
                  <a:lnTo>
                    <a:pt x="2742" y="1681"/>
                  </a:lnTo>
                  <a:lnTo>
                    <a:pt x="2767" y="1645"/>
                  </a:lnTo>
                  <a:lnTo>
                    <a:pt x="2788" y="1607"/>
                  </a:lnTo>
                  <a:lnTo>
                    <a:pt x="2803" y="1566"/>
                  </a:lnTo>
                  <a:lnTo>
                    <a:pt x="2812" y="1522"/>
                  </a:lnTo>
                  <a:lnTo>
                    <a:pt x="2815" y="1477"/>
                  </a:lnTo>
                  <a:lnTo>
                    <a:pt x="2812" y="1433"/>
                  </a:lnTo>
                  <a:lnTo>
                    <a:pt x="2804" y="1391"/>
                  </a:lnTo>
                  <a:lnTo>
                    <a:pt x="2790" y="1352"/>
                  </a:lnTo>
                  <a:lnTo>
                    <a:pt x="2771" y="1314"/>
                  </a:lnTo>
                  <a:lnTo>
                    <a:pt x="2749" y="1280"/>
                  </a:lnTo>
                  <a:lnTo>
                    <a:pt x="2722" y="1250"/>
                  </a:lnTo>
                  <a:lnTo>
                    <a:pt x="2691" y="1223"/>
                  </a:lnTo>
                  <a:lnTo>
                    <a:pt x="2656" y="1199"/>
                  </a:lnTo>
                  <a:lnTo>
                    <a:pt x="2620" y="1181"/>
                  </a:lnTo>
                  <a:lnTo>
                    <a:pt x="2581" y="1167"/>
                  </a:lnTo>
                  <a:lnTo>
                    <a:pt x="2539" y="1158"/>
                  </a:lnTo>
                  <a:lnTo>
                    <a:pt x="2496" y="1155"/>
                  </a:lnTo>
                  <a:lnTo>
                    <a:pt x="2452" y="1158"/>
                  </a:lnTo>
                  <a:lnTo>
                    <a:pt x="2411" y="1167"/>
                  </a:lnTo>
                  <a:lnTo>
                    <a:pt x="2371" y="1181"/>
                  </a:lnTo>
                  <a:lnTo>
                    <a:pt x="2334" y="1199"/>
                  </a:lnTo>
                  <a:lnTo>
                    <a:pt x="2300" y="1223"/>
                  </a:lnTo>
                  <a:lnTo>
                    <a:pt x="2270" y="1250"/>
                  </a:lnTo>
                  <a:lnTo>
                    <a:pt x="2243" y="1280"/>
                  </a:lnTo>
                  <a:lnTo>
                    <a:pt x="2219" y="1314"/>
                  </a:lnTo>
                  <a:lnTo>
                    <a:pt x="2200" y="1352"/>
                  </a:lnTo>
                  <a:lnTo>
                    <a:pt x="2187" y="1391"/>
                  </a:lnTo>
                  <a:lnTo>
                    <a:pt x="2178" y="1433"/>
                  </a:lnTo>
                  <a:lnTo>
                    <a:pt x="2175" y="1477"/>
                  </a:lnTo>
                  <a:lnTo>
                    <a:pt x="2178" y="1522"/>
                  </a:lnTo>
                  <a:lnTo>
                    <a:pt x="2188" y="1566"/>
                  </a:lnTo>
                  <a:lnTo>
                    <a:pt x="2203" y="1607"/>
                  </a:lnTo>
                  <a:lnTo>
                    <a:pt x="2224" y="1645"/>
                  </a:lnTo>
                  <a:lnTo>
                    <a:pt x="2249" y="1681"/>
                  </a:lnTo>
                  <a:lnTo>
                    <a:pt x="2278" y="1712"/>
                  </a:lnTo>
                  <a:lnTo>
                    <a:pt x="2312" y="1739"/>
                  </a:lnTo>
                  <a:lnTo>
                    <a:pt x="2348" y="1762"/>
                  </a:lnTo>
                  <a:lnTo>
                    <a:pt x="2389" y="1779"/>
                  </a:lnTo>
                  <a:lnTo>
                    <a:pt x="2431" y="1791"/>
                  </a:lnTo>
                  <a:lnTo>
                    <a:pt x="2431" y="1990"/>
                  </a:lnTo>
                  <a:lnTo>
                    <a:pt x="2429" y="2007"/>
                  </a:lnTo>
                  <a:lnTo>
                    <a:pt x="2423" y="2023"/>
                  </a:lnTo>
                  <a:lnTo>
                    <a:pt x="2413" y="2035"/>
                  </a:lnTo>
                  <a:lnTo>
                    <a:pt x="2399" y="2046"/>
                  </a:lnTo>
                  <a:lnTo>
                    <a:pt x="2385" y="2052"/>
                  </a:lnTo>
                  <a:lnTo>
                    <a:pt x="2367" y="2054"/>
                  </a:lnTo>
                  <a:lnTo>
                    <a:pt x="0" y="2054"/>
                  </a:lnTo>
                  <a:lnTo>
                    <a:pt x="0" y="1669"/>
                  </a:lnTo>
                  <a:lnTo>
                    <a:pt x="1600" y="1669"/>
                  </a:lnTo>
                  <a:lnTo>
                    <a:pt x="1634" y="1666"/>
                  </a:lnTo>
                  <a:lnTo>
                    <a:pt x="1666" y="1657"/>
                  </a:lnTo>
                  <a:lnTo>
                    <a:pt x="1696" y="1643"/>
                  </a:lnTo>
                  <a:lnTo>
                    <a:pt x="1723" y="1623"/>
                  </a:lnTo>
                  <a:lnTo>
                    <a:pt x="1746" y="1600"/>
                  </a:lnTo>
                  <a:lnTo>
                    <a:pt x="1766" y="1573"/>
                  </a:lnTo>
                  <a:lnTo>
                    <a:pt x="1779" y="1543"/>
                  </a:lnTo>
                  <a:lnTo>
                    <a:pt x="1789" y="1511"/>
                  </a:lnTo>
                  <a:lnTo>
                    <a:pt x="1792" y="1477"/>
                  </a:lnTo>
                  <a:lnTo>
                    <a:pt x="1792" y="1021"/>
                  </a:lnTo>
                  <a:lnTo>
                    <a:pt x="1834" y="1009"/>
                  </a:lnTo>
                  <a:lnTo>
                    <a:pt x="1875" y="991"/>
                  </a:lnTo>
                  <a:lnTo>
                    <a:pt x="1911" y="969"/>
                  </a:lnTo>
                  <a:lnTo>
                    <a:pt x="1945" y="942"/>
                  </a:lnTo>
                  <a:lnTo>
                    <a:pt x="1974" y="911"/>
                  </a:lnTo>
                  <a:lnTo>
                    <a:pt x="1999" y="876"/>
                  </a:lnTo>
                  <a:lnTo>
                    <a:pt x="2020" y="837"/>
                  </a:lnTo>
                  <a:lnTo>
                    <a:pt x="2035" y="795"/>
                  </a:lnTo>
                  <a:lnTo>
                    <a:pt x="2045" y="752"/>
                  </a:lnTo>
                  <a:lnTo>
                    <a:pt x="2048" y="706"/>
                  </a:lnTo>
                  <a:lnTo>
                    <a:pt x="2045" y="662"/>
                  </a:lnTo>
                  <a:lnTo>
                    <a:pt x="2036" y="621"/>
                  </a:lnTo>
                  <a:lnTo>
                    <a:pt x="2022" y="581"/>
                  </a:lnTo>
                  <a:lnTo>
                    <a:pt x="2004" y="545"/>
                  </a:lnTo>
                  <a:lnTo>
                    <a:pt x="1980" y="511"/>
                  </a:lnTo>
                  <a:lnTo>
                    <a:pt x="1954" y="479"/>
                  </a:lnTo>
                  <a:lnTo>
                    <a:pt x="1923" y="452"/>
                  </a:lnTo>
                  <a:lnTo>
                    <a:pt x="1889" y="429"/>
                  </a:lnTo>
                  <a:lnTo>
                    <a:pt x="1852" y="411"/>
                  </a:lnTo>
                  <a:lnTo>
                    <a:pt x="1813" y="397"/>
                  </a:lnTo>
                  <a:lnTo>
                    <a:pt x="1771" y="388"/>
                  </a:lnTo>
                  <a:lnTo>
                    <a:pt x="1728" y="386"/>
                  </a:lnTo>
                  <a:lnTo>
                    <a:pt x="1684" y="388"/>
                  </a:lnTo>
                  <a:lnTo>
                    <a:pt x="1643" y="397"/>
                  </a:lnTo>
                  <a:lnTo>
                    <a:pt x="1603" y="411"/>
                  </a:lnTo>
                  <a:lnTo>
                    <a:pt x="1567" y="429"/>
                  </a:lnTo>
                  <a:lnTo>
                    <a:pt x="1533" y="452"/>
                  </a:lnTo>
                  <a:lnTo>
                    <a:pt x="1502" y="479"/>
                  </a:lnTo>
                  <a:lnTo>
                    <a:pt x="1475" y="511"/>
                  </a:lnTo>
                  <a:lnTo>
                    <a:pt x="1452" y="545"/>
                  </a:lnTo>
                  <a:lnTo>
                    <a:pt x="1433" y="581"/>
                  </a:lnTo>
                  <a:lnTo>
                    <a:pt x="1420" y="621"/>
                  </a:lnTo>
                  <a:lnTo>
                    <a:pt x="1410" y="662"/>
                  </a:lnTo>
                  <a:lnTo>
                    <a:pt x="1408" y="706"/>
                  </a:lnTo>
                  <a:lnTo>
                    <a:pt x="1411" y="752"/>
                  </a:lnTo>
                  <a:lnTo>
                    <a:pt x="1421" y="795"/>
                  </a:lnTo>
                  <a:lnTo>
                    <a:pt x="1435" y="837"/>
                  </a:lnTo>
                  <a:lnTo>
                    <a:pt x="1456" y="876"/>
                  </a:lnTo>
                  <a:lnTo>
                    <a:pt x="1481" y="911"/>
                  </a:lnTo>
                  <a:lnTo>
                    <a:pt x="1511" y="942"/>
                  </a:lnTo>
                  <a:lnTo>
                    <a:pt x="1544" y="969"/>
                  </a:lnTo>
                  <a:lnTo>
                    <a:pt x="1581" y="991"/>
                  </a:lnTo>
                  <a:lnTo>
                    <a:pt x="1621" y="1009"/>
                  </a:lnTo>
                  <a:lnTo>
                    <a:pt x="1663" y="1021"/>
                  </a:lnTo>
                  <a:lnTo>
                    <a:pt x="1663" y="1477"/>
                  </a:lnTo>
                  <a:lnTo>
                    <a:pt x="1661" y="1493"/>
                  </a:lnTo>
                  <a:lnTo>
                    <a:pt x="1655" y="1509"/>
                  </a:lnTo>
                  <a:lnTo>
                    <a:pt x="1645" y="1521"/>
                  </a:lnTo>
                  <a:lnTo>
                    <a:pt x="1632" y="1532"/>
                  </a:lnTo>
                  <a:lnTo>
                    <a:pt x="1617" y="1538"/>
                  </a:lnTo>
                  <a:lnTo>
                    <a:pt x="1600" y="1541"/>
                  </a:lnTo>
                  <a:lnTo>
                    <a:pt x="0" y="1541"/>
                  </a:lnTo>
                  <a:lnTo>
                    <a:pt x="0" y="321"/>
                  </a:lnTo>
                  <a:lnTo>
                    <a:pt x="4" y="278"/>
                  </a:lnTo>
                  <a:lnTo>
                    <a:pt x="12" y="236"/>
                  </a:lnTo>
                  <a:lnTo>
                    <a:pt x="25" y="196"/>
                  </a:lnTo>
                  <a:lnTo>
                    <a:pt x="44" y="159"/>
                  </a:lnTo>
                  <a:lnTo>
                    <a:pt x="67" y="125"/>
                  </a:lnTo>
                  <a:lnTo>
                    <a:pt x="94" y="95"/>
                  </a:lnTo>
                  <a:lnTo>
                    <a:pt x="125" y="67"/>
                  </a:lnTo>
                  <a:lnTo>
                    <a:pt x="159" y="45"/>
                  </a:lnTo>
                  <a:lnTo>
                    <a:pt x="195" y="26"/>
                  </a:lnTo>
                  <a:lnTo>
                    <a:pt x="236" y="11"/>
                  </a:lnTo>
                  <a:lnTo>
                    <a:pt x="277" y="3"/>
                  </a:lnTo>
                  <a:lnTo>
                    <a:pt x="32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Applications for RL</a:t>
            </a:r>
            <a:endParaRPr/>
          </a:p>
        </p:txBody>
      </p:sp>
      <p:sp>
        <p:nvSpPr>
          <p:cNvPr id="1349" name="Google Shape;1349;p147"/>
          <p:cNvSpPr txBox="1"/>
          <p:nvPr/>
        </p:nvSpPr>
        <p:spPr>
          <a:xfrm>
            <a:off x="226902" y="953294"/>
            <a:ext cx="9137231" cy="3703373"/>
          </a:xfrm>
          <a:prstGeom prst="rect">
            <a:avLst/>
          </a:prstGeom>
          <a:noFill/>
          <a:ln>
            <a:noFill/>
          </a:ln>
        </p:spPr>
        <p:txBody>
          <a:bodyPr anchorCtr="0" anchor="t" bIns="45700" lIns="91425" spcFirstLastPara="1" rIns="91425" wrap="square" tIns="45700">
            <a:noAutofit/>
          </a:bodyPr>
          <a:lstStyle/>
          <a:p>
            <a:pPr indent="-287338" lvl="0" marL="287338" marR="0" rtl="0" algn="l">
              <a:spcBef>
                <a:spcPts val="0"/>
              </a:spcBef>
              <a:spcAft>
                <a:spcPts val="0"/>
              </a:spcAft>
              <a:buClr>
                <a:schemeClr val="lt2"/>
              </a:buClr>
              <a:buSzPts val="1600"/>
              <a:buFont typeface="Arimo"/>
              <a:buChar char="❖"/>
            </a:pPr>
            <a:r>
              <a:rPr b="1" lang="en-US" sz="1600">
                <a:solidFill>
                  <a:schemeClr val="dk2"/>
                </a:solidFill>
                <a:latin typeface="Calibri"/>
                <a:ea typeface="Calibri"/>
                <a:cs typeface="Calibri"/>
                <a:sym typeface="Calibri"/>
              </a:rPr>
              <a:t>Game playing</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Checkers (Samuel 1952)</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Backgammon (Tesauro 1990,1992)</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Go and Atari games (Deep Mind 2016)</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Poker (Brown and Sandholm, 2017)</a:t>
            </a:r>
            <a:endParaRPr/>
          </a:p>
          <a:p>
            <a:pPr indent="-287338" lvl="0" marL="287338" marR="0" rtl="0" algn="l">
              <a:spcBef>
                <a:spcPts val="1200"/>
              </a:spcBef>
              <a:spcAft>
                <a:spcPts val="0"/>
              </a:spcAft>
              <a:buClr>
                <a:schemeClr val="lt2"/>
              </a:buClr>
              <a:buSzPts val="1600"/>
              <a:buFont typeface="Arimo"/>
              <a:buChar char="❖"/>
            </a:pPr>
            <a:r>
              <a:rPr b="1" lang="en-US" sz="1600">
                <a:solidFill>
                  <a:schemeClr val="dk2"/>
                </a:solidFill>
                <a:latin typeface="Calibri"/>
                <a:ea typeface="Calibri"/>
                <a:cs typeface="Calibri"/>
                <a:sym typeface="Calibri"/>
              </a:rPr>
              <a:t>Robotic control</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From cart-pole (Michie and Chambers 1968) to helicopter flight  (Bagnel and Schneider 2001, Ng et al. 2003, Coates et al, 2009)  </a:t>
            </a:r>
            <a:endParaRPr/>
          </a:p>
          <a:p>
            <a:pPr indent="-285750" lvl="1" marL="803275" marR="0" rtl="0" algn="l">
              <a:spcBef>
                <a:spcPts val="600"/>
              </a:spcBef>
              <a:spcAft>
                <a:spcPts val="0"/>
              </a:spcAft>
              <a:buClr>
                <a:schemeClr val="lt2"/>
              </a:buClr>
              <a:buSzPts val="1400"/>
              <a:buFont typeface="Noto Sans Symbols"/>
              <a:buChar char="◇"/>
            </a:pPr>
            <a:r>
              <a:rPr b="0" i="0" lang="en-US" sz="1400" u="none" cap="none" strike="noStrike">
                <a:solidFill>
                  <a:schemeClr val="dk2"/>
                </a:solidFill>
                <a:latin typeface="Calibri"/>
                <a:ea typeface="Calibri"/>
                <a:cs typeface="Calibri"/>
                <a:sym typeface="Calibri"/>
              </a:rPr>
              <a:t>Manipulation (Levine et al, 2016)</a:t>
            </a:r>
            <a:endParaRPr/>
          </a:p>
          <a:p>
            <a:pPr indent="-287338" lvl="0" marL="287338" marR="0" rtl="0" algn="l">
              <a:spcBef>
                <a:spcPts val="1200"/>
              </a:spcBef>
              <a:spcAft>
                <a:spcPts val="0"/>
              </a:spcAft>
              <a:buClr>
                <a:schemeClr val="lt2"/>
              </a:buClr>
              <a:buSzPts val="1600"/>
              <a:buFont typeface="Arimo"/>
              <a:buChar char="❖"/>
            </a:pPr>
            <a:r>
              <a:rPr b="1" lang="en-US" sz="1600">
                <a:solidFill>
                  <a:schemeClr val="dk2"/>
                </a:solidFill>
                <a:latin typeface="Calibri"/>
                <a:ea typeface="Calibri"/>
                <a:cs typeface="Calibri"/>
                <a:sym typeface="Calibri"/>
              </a:rPr>
              <a:t>Many more</a:t>
            </a:r>
            <a:endParaRPr/>
          </a:p>
          <a:p>
            <a:pPr indent="-287338" lvl="1" marL="744538" marR="0" rtl="0" algn="l">
              <a:spcBef>
                <a:spcPts val="1200"/>
              </a:spcBef>
              <a:spcAft>
                <a:spcPts val="0"/>
              </a:spcAft>
              <a:buClr>
                <a:schemeClr val="lt2"/>
              </a:buClr>
              <a:buSzPts val="1600"/>
              <a:buFont typeface="Arimo"/>
              <a:buChar char="◇"/>
            </a:pPr>
            <a:r>
              <a:rPr b="0" i="0" lang="en-US" sz="1600" u="none" cap="none" strike="noStrike">
                <a:solidFill>
                  <a:schemeClr val="dk2"/>
                </a:solidFill>
                <a:latin typeface="Calibri"/>
                <a:ea typeface="Calibri"/>
                <a:cs typeface="Calibri"/>
                <a:sym typeface="Calibri"/>
              </a:rPr>
              <a:t>Any domain in which it is possible to collect experiences and associate rewards to behaviors</a:t>
            </a:r>
            <a:endParaRPr/>
          </a:p>
        </p:txBody>
      </p:sp>
      <p:pic>
        <p:nvPicPr>
          <p:cNvPr descr="Reinforcement learning shows promise for industrial robotics" id="1350" name="Google Shape;1350;p147"/>
          <p:cNvPicPr preferRelativeResize="0"/>
          <p:nvPr/>
        </p:nvPicPr>
        <p:blipFill rotWithShape="1">
          <a:blip r:embed="rId3">
            <a:alphaModFix/>
          </a:blip>
          <a:srcRect b="0" l="0" r="0" t="0"/>
          <a:stretch/>
        </p:blipFill>
        <p:spPr>
          <a:xfrm>
            <a:off x="4719766" y="1072288"/>
            <a:ext cx="1452434" cy="1226235"/>
          </a:xfrm>
          <a:prstGeom prst="rect">
            <a:avLst/>
          </a:prstGeom>
          <a:noFill/>
          <a:ln>
            <a:noFill/>
          </a:ln>
        </p:spPr>
      </p:pic>
      <p:pic>
        <p:nvPicPr>
          <p:cNvPr descr="Artificial intelligence: Google's AlphaGo beats Go master Lee Se-dol - BBC  News" id="1351" name="Google Shape;1351;p147"/>
          <p:cNvPicPr preferRelativeResize="0"/>
          <p:nvPr/>
        </p:nvPicPr>
        <p:blipFill rotWithShape="1">
          <a:blip r:embed="rId4">
            <a:alphaModFix/>
          </a:blip>
          <a:srcRect b="0" l="0" r="0" t="0"/>
          <a:stretch/>
        </p:blipFill>
        <p:spPr>
          <a:xfrm>
            <a:off x="6467769" y="233363"/>
            <a:ext cx="2270002" cy="1271201"/>
          </a:xfrm>
          <a:prstGeom prst="rect">
            <a:avLst/>
          </a:prstGeom>
          <a:noFill/>
          <a:ln>
            <a:noFill/>
          </a:ln>
        </p:spPr>
      </p:pic>
      <p:pic>
        <p:nvPicPr>
          <p:cNvPr descr="AI is learning to play Diplomacy, and it's pretty good at it | Enterprise" id="1352" name="Google Shape;1352;p147"/>
          <p:cNvPicPr preferRelativeResize="0"/>
          <p:nvPr/>
        </p:nvPicPr>
        <p:blipFill rotWithShape="1">
          <a:blip r:embed="rId5">
            <a:alphaModFix/>
          </a:blip>
          <a:srcRect b="0" l="0" r="0" t="0"/>
          <a:stretch/>
        </p:blipFill>
        <p:spPr>
          <a:xfrm>
            <a:off x="6068355" y="1428498"/>
            <a:ext cx="1911923" cy="14320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48"/>
          <p:cNvSpPr txBox="1"/>
          <p:nvPr>
            <p:ph type="title"/>
          </p:nvPr>
        </p:nvSpPr>
        <p:spPr>
          <a:xfrm>
            <a:off x="228600" y="233375"/>
            <a:ext cx="86868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RL Application - </a:t>
            </a:r>
            <a:r>
              <a:rPr lang="en-US"/>
              <a:t>Robotic control</a:t>
            </a:r>
            <a:endParaRPr sz="3200"/>
          </a:p>
        </p:txBody>
      </p:sp>
      <p:pic>
        <p:nvPicPr>
          <p:cNvPr descr="Conquer the Wild | LimX Dynamics’ Biped Robot P1 ventured into Tanglang Mountain Based on Reinforcement Learning ⛰️&#10;&#10;⛳️ With Zero-shot Learning, non-protected and fully open testing conditions, P1 successfully navigated the completely strange wilderness of the forest, demonstrating exceptional control and stability post reinforcement learning by dynamically locomoting over various complex terrains.&#10;&#10;⛳️ P1 is LimX Dynamics’ innovative point-foot biped robot, serving as an important platform for the systematic development and modular testing of reinforcement learning. It is utilized to advance the research and iteration of basic biped locomotion abilities. The success of P1 in conquering forest terrain is a testament to LimX Dynamics’ systematic R&amp;D in reinforcement learning.&#10;&#10;⛳️ Beyond locomotion, LimX Dynamics continues to make breakthroughs in manipulation and loco-manipulation on humanoid robots, with more developments to be shared in the future.&#10;&#10;🏃 Come on to start the adventure with P1!" id="1358" name="Google Shape;1358;p148" title="LimX Dynamics’ Biped Robot P1 Conquers the Wild Based on Reinforcement Learning">
            <a:hlinkClick r:id="rId3"/>
          </p:cNvPr>
          <p:cNvPicPr preferRelativeResize="0"/>
          <p:nvPr/>
        </p:nvPicPr>
        <p:blipFill>
          <a:blip r:embed="rId4">
            <a:alphaModFix/>
          </a:blip>
          <a:stretch>
            <a:fillRect/>
          </a:stretch>
        </p:blipFill>
        <p:spPr>
          <a:xfrm>
            <a:off x="1437625" y="1141350"/>
            <a:ext cx="6268750" cy="352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49"/>
          <p:cNvSpPr txBox="1"/>
          <p:nvPr>
            <p:ph type="title"/>
          </p:nvPr>
        </p:nvSpPr>
        <p:spPr>
          <a:xfrm>
            <a:off x="467376" y="233375"/>
            <a:ext cx="8448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RL </a:t>
            </a:r>
            <a:r>
              <a:rPr lang="en-US"/>
              <a:t>Application </a:t>
            </a:r>
            <a:r>
              <a:rPr lang="en-US">
                <a:latin typeface="Calibri"/>
                <a:ea typeface="Calibri"/>
                <a:cs typeface="Calibri"/>
                <a:sym typeface="Calibri"/>
              </a:rPr>
              <a:t>- </a:t>
            </a:r>
            <a:r>
              <a:rPr lang="en-US"/>
              <a:t>langu</a:t>
            </a:r>
            <a:r>
              <a:rPr lang="en-US"/>
              <a:t>age models</a:t>
            </a:r>
            <a:endParaRPr/>
          </a:p>
        </p:txBody>
      </p:sp>
      <p:pic>
        <p:nvPicPr>
          <p:cNvPr id="1364" name="Google Shape;1364;p149"/>
          <p:cNvPicPr preferRelativeResize="0"/>
          <p:nvPr/>
        </p:nvPicPr>
        <p:blipFill rotWithShape="1">
          <a:blip r:embed="rId3">
            <a:alphaModFix/>
          </a:blip>
          <a:srcRect b="0" l="0" r="0" t="0"/>
          <a:stretch/>
        </p:blipFill>
        <p:spPr>
          <a:xfrm>
            <a:off x="274385" y="1235720"/>
            <a:ext cx="4393587" cy="3184103"/>
          </a:xfrm>
          <a:prstGeom prst="rect">
            <a:avLst/>
          </a:prstGeom>
          <a:noFill/>
          <a:ln>
            <a:noFill/>
          </a:ln>
        </p:spPr>
      </p:pic>
      <p:pic>
        <p:nvPicPr>
          <p:cNvPr id="1365" name="Google Shape;1365;p149"/>
          <p:cNvPicPr preferRelativeResize="0"/>
          <p:nvPr/>
        </p:nvPicPr>
        <p:blipFill rotWithShape="1">
          <a:blip r:embed="rId4">
            <a:alphaModFix/>
          </a:blip>
          <a:srcRect b="0" l="0" r="0" t="0"/>
          <a:stretch/>
        </p:blipFill>
        <p:spPr>
          <a:xfrm>
            <a:off x="4972050" y="1264568"/>
            <a:ext cx="3715893" cy="33828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50"/>
          <p:cNvSpPr txBox="1"/>
          <p:nvPr>
            <p:ph type="title"/>
          </p:nvPr>
        </p:nvSpPr>
        <p:spPr>
          <a:xfrm>
            <a:off x="162051" y="233375"/>
            <a:ext cx="87534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RL Application - image generation</a:t>
            </a:r>
            <a:endParaRPr/>
          </a:p>
        </p:txBody>
      </p:sp>
      <p:grpSp>
        <p:nvGrpSpPr>
          <p:cNvPr id="1371" name="Google Shape;1371;p150"/>
          <p:cNvGrpSpPr/>
          <p:nvPr/>
        </p:nvGrpSpPr>
        <p:grpSpPr>
          <a:xfrm>
            <a:off x="1393316" y="1105281"/>
            <a:ext cx="6403086" cy="3203066"/>
            <a:chOff x="1857755" y="1473708"/>
            <a:chExt cx="8537448" cy="4270755"/>
          </a:xfrm>
        </p:grpSpPr>
        <p:pic>
          <p:nvPicPr>
            <p:cNvPr id="1372" name="Google Shape;1372;p150"/>
            <p:cNvPicPr preferRelativeResize="0"/>
            <p:nvPr/>
          </p:nvPicPr>
          <p:blipFill rotWithShape="1">
            <a:blip r:embed="rId3">
              <a:alphaModFix/>
            </a:blip>
            <a:srcRect b="0" l="0" r="0" t="0"/>
            <a:stretch/>
          </p:blipFill>
          <p:spPr>
            <a:xfrm>
              <a:off x="1857755" y="3110484"/>
              <a:ext cx="8537448" cy="1958339"/>
            </a:xfrm>
            <a:prstGeom prst="rect">
              <a:avLst/>
            </a:prstGeom>
            <a:noFill/>
            <a:ln>
              <a:noFill/>
            </a:ln>
          </p:spPr>
        </p:pic>
        <p:pic>
          <p:nvPicPr>
            <p:cNvPr id="1373" name="Google Shape;1373;p150"/>
            <p:cNvPicPr preferRelativeResize="0"/>
            <p:nvPr/>
          </p:nvPicPr>
          <p:blipFill rotWithShape="1">
            <a:blip r:embed="rId4">
              <a:alphaModFix/>
            </a:blip>
            <a:srcRect b="0" l="0" r="0" t="0"/>
            <a:stretch/>
          </p:blipFill>
          <p:spPr>
            <a:xfrm>
              <a:off x="2560319" y="5114543"/>
              <a:ext cx="461772" cy="629412"/>
            </a:xfrm>
            <a:prstGeom prst="rect">
              <a:avLst/>
            </a:prstGeom>
            <a:noFill/>
            <a:ln>
              <a:noFill/>
            </a:ln>
          </p:spPr>
        </p:pic>
        <p:sp>
          <p:nvSpPr>
            <p:cNvPr id="1374" name="Google Shape;1374;p150"/>
            <p:cNvSpPr/>
            <p:nvPr/>
          </p:nvSpPr>
          <p:spPr>
            <a:xfrm>
              <a:off x="2560319" y="5114543"/>
              <a:ext cx="462280" cy="629920"/>
            </a:xfrm>
            <a:custGeom>
              <a:rect b="b" l="l" r="r" t="t"/>
              <a:pathLst>
                <a:path extrusionOk="0" h="629920" w="462280">
                  <a:moveTo>
                    <a:pt x="0" y="230885"/>
                  </a:moveTo>
                  <a:lnTo>
                    <a:pt x="230886" y="0"/>
                  </a:lnTo>
                  <a:lnTo>
                    <a:pt x="461772" y="230885"/>
                  </a:lnTo>
                  <a:lnTo>
                    <a:pt x="346329" y="230885"/>
                  </a:lnTo>
                  <a:lnTo>
                    <a:pt x="346329" y="629411"/>
                  </a:lnTo>
                  <a:lnTo>
                    <a:pt x="115443" y="629411"/>
                  </a:lnTo>
                  <a:lnTo>
                    <a:pt x="115443" y="230885"/>
                  </a:lnTo>
                  <a:lnTo>
                    <a:pt x="0" y="230885"/>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75" name="Google Shape;1375;p150"/>
            <p:cNvPicPr preferRelativeResize="0"/>
            <p:nvPr/>
          </p:nvPicPr>
          <p:blipFill rotWithShape="1">
            <a:blip r:embed="rId5">
              <a:alphaModFix/>
            </a:blip>
            <a:srcRect b="0" l="0" r="0" t="0"/>
            <a:stretch/>
          </p:blipFill>
          <p:spPr>
            <a:xfrm>
              <a:off x="2209799" y="1473708"/>
              <a:ext cx="728472" cy="726948"/>
            </a:xfrm>
            <a:prstGeom prst="rect">
              <a:avLst/>
            </a:prstGeom>
            <a:noFill/>
            <a:ln>
              <a:noFill/>
            </a:ln>
          </p:spPr>
        </p:pic>
        <p:pic>
          <p:nvPicPr>
            <p:cNvPr id="1376" name="Google Shape;1376;p150"/>
            <p:cNvPicPr preferRelativeResize="0"/>
            <p:nvPr/>
          </p:nvPicPr>
          <p:blipFill rotWithShape="1">
            <a:blip r:embed="rId6">
              <a:alphaModFix/>
            </a:blip>
            <a:srcRect b="0" l="0" r="0" t="0"/>
            <a:stretch/>
          </p:blipFill>
          <p:spPr>
            <a:xfrm>
              <a:off x="2342387" y="2243327"/>
              <a:ext cx="463295" cy="821436"/>
            </a:xfrm>
            <a:prstGeom prst="rect">
              <a:avLst/>
            </a:prstGeom>
            <a:noFill/>
            <a:ln>
              <a:noFill/>
            </a:ln>
          </p:spPr>
        </p:pic>
        <p:sp>
          <p:nvSpPr>
            <p:cNvPr id="1377" name="Google Shape;1377;p150"/>
            <p:cNvSpPr/>
            <p:nvPr/>
          </p:nvSpPr>
          <p:spPr>
            <a:xfrm>
              <a:off x="2342387" y="2243327"/>
              <a:ext cx="463550" cy="821689"/>
            </a:xfrm>
            <a:custGeom>
              <a:rect b="b" l="l" r="r" t="t"/>
              <a:pathLst>
                <a:path extrusionOk="0" h="821689" w="463550">
                  <a:moveTo>
                    <a:pt x="0" y="231648"/>
                  </a:moveTo>
                  <a:lnTo>
                    <a:pt x="231648" y="0"/>
                  </a:lnTo>
                  <a:lnTo>
                    <a:pt x="463295" y="231648"/>
                  </a:lnTo>
                  <a:lnTo>
                    <a:pt x="347472" y="231648"/>
                  </a:lnTo>
                  <a:lnTo>
                    <a:pt x="347472" y="821436"/>
                  </a:lnTo>
                  <a:lnTo>
                    <a:pt x="115824" y="821436"/>
                  </a:lnTo>
                  <a:lnTo>
                    <a:pt x="115824" y="231648"/>
                  </a:lnTo>
                  <a:lnTo>
                    <a:pt x="0" y="231648"/>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78" name="Google Shape;1378;p150"/>
            <p:cNvPicPr preferRelativeResize="0"/>
            <p:nvPr/>
          </p:nvPicPr>
          <p:blipFill rotWithShape="1">
            <a:blip r:embed="rId7">
              <a:alphaModFix/>
            </a:blip>
            <a:srcRect b="0" l="0" r="0" t="0"/>
            <a:stretch/>
          </p:blipFill>
          <p:spPr>
            <a:xfrm>
              <a:off x="2977895" y="1616964"/>
              <a:ext cx="266700" cy="461772"/>
            </a:xfrm>
            <a:prstGeom prst="rect">
              <a:avLst/>
            </a:prstGeom>
            <a:noFill/>
            <a:ln>
              <a:noFill/>
            </a:ln>
          </p:spPr>
        </p:pic>
        <p:sp>
          <p:nvSpPr>
            <p:cNvPr id="1379" name="Google Shape;1379;p150"/>
            <p:cNvSpPr/>
            <p:nvPr/>
          </p:nvSpPr>
          <p:spPr>
            <a:xfrm>
              <a:off x="2977895" y="1616964"/>
              <a:ext cx="266700" cy="462280"/>
            </a:xfrm>
            <a:custGeom>
              <a:rect b="b" l="l" r="r" t="t"/>
              <a:pathLst>
                <a:path extrusionOk="0" h="462280" w="266700">
                  <a:moveTo>
                    <a:pt x="133350" y="0"/>
                  </a:moveTo>
                  <a:lnTo>
                    <a:pt x="266700" y="230886"/>
                  </a:lnTo>
                  <a:lnTo>
                    <a:pt x="133350" y="461772"/>
                  </a:lnTo>
                  <a:lnTo>
                    <a:pt x="133350" y="346328"/>
                  </a:lnTo>
                  <a:lnTo>
                    <a:pt x="0" y="346328"/>
                  </a:lnTo>
                  <a:lnTo>
                    <a:pt x="0" y="115443"/>
                  </a:lnTo>
                  <a:lnTo>
                    <a:pt x="133350" y="115443"/>
                  </a:lnTo>
                  <a:lnTo>
                    <a:pt x="133350" y="0"/>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80" name="Google Shape;1380;p150"/>
            <p:cNvPicPr preferRelativeResize="0"/>
            <p:nvPr/>
          </p:nvPicPr>
          <p:blipFill rotWithShape="1">
            <a:blip r:embed="rId8">
              <a:alphaModFix/>
            </a:blip>
            <a:srcRect b="0" l="0" r="0" t="0"/>
            <a:stretch/>
          </p:blipFill>
          <p:spPr>
            <a:xfrm>
              <a:off x="3284219" y="1473708"/>
              <a:ext cx="751331" cy="751331"/>
            </a:xfrm>
            <a:prstGeom prst="rect">
              <a:avLst/>
            </a:prstGeom>
            <a:noFill/>
            <a:ln>
              <a:noFill/>
            </a:ln>
          </p:spPr>
        </p:pic>
        <p:sp>
          <p:nvSpPr>
            <p:cNvPr id="1381" name="Google Shape;1381;p150"/>
            <p:cNvSpPr/>
            <p:nvPr/>
          </p:nvSpPr>
          <p:spPr>
            <a:xfrm>
              <a:off x="3284219" y="1473708"/>
              <a:ext cx="751839" cy="751839"/>
            </a:xfrm>
            <a:custGeom>
              <a:rect b="b" l="l" r="r" t="t"/>
              <a:pathLst>
                <a:path extrusionOk="0" h="751839" w="751839">
                  <a:moveTo>
                    <a:pt x="0" y="125221"/>
                  </a:moveTo>
                  <a:lnTo>
                    <a:pt x="9832" y="76455"/>
                  </a:lnTo>
                  <a:lnTo>
                    <a:pt x="36655" y="36655"/>
                  </a:lnTo>
                  <a:lnTo>
                    <a:pt x="76455" y="9832"/>
                  </a:lnTo>
                  <a:lnTo>
                    <a:pt x="125221" y="0"/>
                  </a:lnTo>
                  <a:lnTo>
                    <a:pt x="626109" y="0"/>
                  </a:lnTo>
                  <a:lnTo>
                    <a:pt x="674876" y="9832"/>
                  </a:lnTo>
                  <a:lnTo>
                    <a:pt x="714676" y="36655"/>
                  </a:lnTo>
                  <a:lnTo>
                    <a:pt x="741499" y="76455"/>
                  </a:lnTo>
                  <a:lnTo>
                    <a:pt x="751331" y="125221"/>
                  </a:lnTo>
                  <a:lnTo>
                    <a:pt x="751331" y="626109"/>
                  </a:lnTo>
                  <a:lnTo>
                    <a:pt x="741499" y="674876"/>
                  </a:lnTo>
                  <a:lnTo>
                    <a:pt x="714676" y="714676"/>
                  </a:lnTo>
                  <a:lnTo>
                    <a:pt x="674876" y="741499"/>
                  </a:lnTo>
                  <a:lnTo>
                    <a:pt x="626109" y="751331"/>
                  </a:lnTo>
                  <a:lnTo>
                    <a:pt x="125221" y="751331"/>
                  </a:lnTo>
                  <a:lnTo>
                    <a:pt x="76455" y="741499"/>
                  </a:lnTo>
                  <a:lnTo>
                    <a:pt x="36655" y="714676"/>
                  </a:lnTo>
                  <a:lnTo>
                    <a:pt x="9832" y="674876"/>
                  </a:lnTo>
                  <a:lnTo>
                    <a:pt x="0" y="626109"/>
                  </a:lnTo>
                  <a:lnTo>
                    <a:pt x="0" y="125221"/>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82" name="Google Shape;1382;p150"/>
          <p:cNvSpPr txBox="1"/>
          <p:nvPr/>
        </p:nvSpPr>
        <p:spPr>
          <a:xfrm>
            <a:off x="1236821" y="4355363"/>
            <a:ext cx="1704900" cy="4407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“a dolphin riding a bike”</a:t>
            </a:r>
            <a:endParaRPr sz="1400">
              <a:latin typeface="Calibri"/>
              <a:ea typeface="Calibri"/>
              <a:cs typeface="Calibri"/>
              <a:sym typeface="Calibri"/>
            </a:endParaRPr>
          </a:p>
        </p:txBody>
      </p:sp>
      <p:sp>
        <p:nvSpPr>
          <p:cNvPr id="1383" name="Google Shape;1383;p150"/>
          <p:cNvSpPr txBox="1"/>
          <p:nvPr/>
        </p:nvSpPr>
        <p:spPr>
          <a:xfrm>
            <a:off x="2551747" y="1185386"/>
            <a:ext cx="385800" cy="378600"/>
          </a:xfrm>
          <a:prstGeom prst="rect">
            <a:avLst/>
          </a:prstGeom>
          <a:noFill/>
          <a:ln>
            <a:noFill/>
          </a:ln>
        </p:spPr>
        <p:txBody>
          <a:bodyPr anchorCtr="0" anchor="t" bIns="0" lIns="0" spcFirstLastPara="1" rIns="0" wrap="square" tIns="9050">
            <a:spAutoFit/>
          </a:bodyPr>
          <a:lstStyle/>
          <a:p>
            <a:pPr indent="0" lvl="0" marL="12700" marR="0" rtl="0" algn="l">
              <a:lnSpc>
                <a:spcPct val="100000"/>
              </a:lnSpc>
              <a:spcBef>
                <a:spcPts val="0"/>
              </a:spcBef>
              <a:spcAft>
                <a:spcPts val="0"/>
              </a:spcAft>
              <a:buNone/>
            </a:pPr>
            <a:r>
              <a:rPr lang="en-US" sz="1200">
                <a:latin typeface="Calibri"/>
                <a:ea typeface="Calibri"/>
                <a:cs typeface="Calibri"/>
                <a:sym typeface="Calibri"/>
              </a:rPr>
              <a:t>DDPO</a:t>
            </a:r>
            <a:endParaRPr sz="1200">
              <a:latin typeface="Calibri"/>
              <a:ea typeface="Calibri"/>
              <a:cs typeface="Calibri"/>
              <a:sym typeface="Calibri"/>
            </a:endParaRPr>
          </a:p>
          <a:p>
            <a:pPr indent="0" lvl="0" marL="76200" marR="0" rtl="0" algn="l">
              <a:lnSpc>
                <a:spcPct val="100000"/>
              </a:lnSpc>
              <a:spcBef>
                <a:spcPts val="0"/>
              </a:spcBef>
              <a:spcAft>
                <a:spcPts val="0"/>
              </a:spcAft>
              <a:buNone/>
            </a:pPr>
            <a:r>
              <a:rPr lang="en-US" sz="1200">
                <a:latin typeface="Calibri"/>
                <a:ea typeface="Calibri"/>
                <a:cs typeface="Calibri"/>
                <a:sym typeface="Calibri"/>
              </a:rPr>
              <a:t>(RL)</a:t>
            </a:r>
            <a:endParaRPr sz="1200">
              <a:latin typeface="Calibri"/>
              <a:ea typeface="Calibri"/>
              <a:cs typeface="Calibri"/>
              <a:sym typeface="Calibri"/>
            </a:endParaRPr>
          </a:p>
        </p:txBody>
      </p:sp>
      <p:grpSp>
        <p:nvGrpSpPr>
          <p:cNvPr id="1384" name="Google Shape;1384;p150"/>
          <p:cNvGrpSpPr/>
          <p:nvPr/>
        </p:nvGrpSpPr>
        <p:grpSpPr>
          <a:xfrm>
            <a:off x="2571750" y="1104137"/>
            <a:ext cx="1895284" cy="1194530"/>
            <a:chOff x="3429000" y="1472183"/>
            <a:chExt cx="2527045" cy="1592706"/>
          </a:xfrm>
        </p:grpSpPr>
        <p:pic>
          <p:nvPicPr>
            <p:cNvPr id="1385" name="Google Shape;1385;p150"/>
            <p:cNvPicPr preferRelativeResize="0"/>
            <p:nvPr/>
          </p:nvPicPr>
          <p:blipFill rotWithShape="1">
            <a:blip r:embed="rId9">
              <a:alphaModFix/>
            </a:blip>
            <a:srcRect b="0" l="0" r="0" t="0"/>
            <a:stretch/>
          </p:blipFill>
          <p:spPr>
            <a:xfrm>
              <a:off x="3429000" y="2368295"/>
              <a:ext cx="461772" cy="696467"/>
            </a:xfrm>
            <a:prstGeom prst="rect">
              <a:avLst/>
            </a:prstGeom>
            <a:noFill/>
            <a:ln>
              <a:noFill/>
            </a:ln>
          </p:spPr>
        </p:pic>
        <p:sp>
          <p:nvSpPr>
            <p:cNvPr id="1386" name="Google Shape;1386;p150"/>
            <p:cNvSpPr/>
            <p:nvPr/>
          </p:nvSpPr>
          <p:spPr>
            <a:xfrm>
              <a:off x="3429000" y="2368295"/>
              <a:ext cx="462279" cy="696594"/>
            </a:xfrm>
            <a:custGeom>
              <a:rect b="b" l="l" r="r" t="t"/>
              <a:pathLst>
                <a:path extrusionOk="0" h="696594" w="462279">
                  <a:moveTo>
                    <a:pt x="461772" y="465581"/>
                  </a:moveTo>
                  <a:lnTo>
                    <a:pt x="230886" y="696467"/>
                  </a:lnTo>
                  <a:lnTo>
                    <a:pt x="0" y="465581"/>
                  </a:lnTo>
                  <a:lnTo>
                    <a:pt x="115442" y="465581"/>
                  </a:lnTo>
                  <a:lnTo>
                    <a:pt x="115442" y="0"/>
                  </a:lnTo>
                  <a:lnTo>
                    <a:pt x="346328" y="0"/>
                  </a:lnTo>
                  <a:lnTo>
                    <a:pt x="346328" y="465581"/>
                  </a:lnTo>
                  <a:lnTo>
                    <a:pt x="461772" y="465581"/>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87" name="Google Shape;1387;p150"/>
            <p:cNvPicPr preferRelativeResize="0"/>
            <p:nvPr/>
          </p:nvPicPr>
          <p:blipFill rotWithShape="1">
            <a:blip r:embed="rId5">
              <a:alphaModFix/>
            </a:blip>
            <a:srcRect b="0" l="0" r="0" t="0"/>
            <a:stretch/>
          </p:blipFill>
          <p:spPr>
            <a:xfrm>
              <a:off x="4130040" y="1472183"/>
              <a:ext cx="726948" cy="725424"/>
            </a:xfrm>
            <a:prstGeom prst="rect">
              <a:avLst/>
            </a:prstGeom>
            <a:noFill/>
            <a:ln>
              <a:noFill/>
            </a:ln>
          </p:spPr>
        </p:pic>
        <p:pic>
          <p:nvPicPr>
            <p:cNvPr id="1388" name="Google Shape;1388;p150"/>
            <p:cNvPicPr preferRelativeResize="0"/>
            <p:nvPr/>
          </p:nvPicPr>
          <p:blipFill rotWithShape="1">
            <a:blip r:embed="rId10">
              <a:alphaModFix/>
            </a:blip>
            <a:srcRect b="0" l="0" r="0" t="0"/>
            <a:stretch/>
          </p:blipFill>
          <p:spPr>
            <a:xfrm>
              <a:off x="4262627" y="2241803"/>
              <a:ext cx="461772" cy="821436"/>
            </a:xfrm>
            <a:prstGeom prst="rect">
              <a:avLst/>
            </a:prstGeom>
            <a:noFill/>
            <a:ln>
              <a:noFill/>
            </a:ln>
          </p:spPr>
        </p:pic>
        <p:sp>
          <p:nvSpPr>
            <p:cNvPr id="1389" name="Google Shape;1389;p150"/>
            <p:cNvSpPr/>
            <p:nvPr/>
          </p:nvSpPr>
          <p:spPr>
            <a:xfrm>
              <a:off x="4262627" y="2241803"/>
              <a:ext cx="462279" cy="821689"/>
            </a:xfrm>
            <a:custGeom>
              <a:rect b="b" l="l" r="r" t="t"/>
              <a:pathLst>
                <a:path extrusionOk="0" h="821689" w="462279">
                  <a:moveTo>
                    <a:pt x="0" y="230886"/>
                  </a:moveTo>
                  <a:lnTo>
                    <a:pt x="230886" y="0"/>
                  </a:lnTo>
                  <a:lnTo>
                    <a:pt x="461772" y="230886"/>
                  </a:lnTo>
                  <a:lnTo>
                    <a:pt x="346329" y="230886"/>
                  </a:lnTo>
                  <a:lnTo>
                    <a:pt x="346329" y="821436"/>
                  </a:lnTo>
                  <a:lnTo>
                    <a:pt x="115443" y="821436"/>
                  </a:lnTo>
                  <a:lnTo>
                    <a:pt x="115443" y="230886"/>
                  </a:lnTo>
                  <a:lnTo>
                    <a:pt x="0" y="230886"/>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90" name="Google Shape;1390;p150"/>
            <p:cNvPicPr preferRelativeResize="0"/>
            <p:nvPr/>
          </p:nvPicPr>
          <p:blipFill rotWithShape="1">
            <a:blip r:embed="rId11">
              <a:alphaModFix/>
            </a:blip>
            <a:srcRect b="0" l="0" r="0" t="0"/>
            <a:stretch/>
          </p:blipFill>
          <p:spPr>
            <a:xfrm>
              <a:off x="4896611" y="1613915"/>
              <a:ext cx="266700" cy="463296"/>
            </a:xfrm>
            <a:prstGeom prst="rect">
              <a:avLst/>
            </a:prstGeom>
            <a:noFill/>
            <a:ln>
              <a:noFill/>
            </a:ln>
          </p:spPr>
        </p:pic>
        <p:sp>
          <p:nvSpPr>
            <p:cNvPr id="1391" name="Google Shape;1391;p150"/>
            <p:cNvSpPr/>
            <p:nvPr/>
          </p:nvSpPr>
          <p:spPr>
            <a:xfrm>
              <a:off x="4896611" y="1613915"/>
              <a:ext cx="266700" cy="463550"/>
            </a:xfrm>
            <a:custGeom>
              <a:rect b="b" l="l" r="r" t="t"/>
              <a:pathLst>
                <a:path extrusionOk="0" h="463550" w="266700">
                  <a:moveTo>
                    <a:pt x="133350" y="0"/>
                  </a:moveTo>
                  <a:lnTo>
                    <a:pt x="266700" y="231648"/>
                  </a:lnTo>
                  <a:lnTo>
                    <a:pt x="133350" y="463296"/>
                  </a:lnTo>
                  <a:lnTo>
                    <a:pt x="133350" y="347472"/>
                  </a:lnTo>
                  <a:lnTo>
                    <a:pt x="0" y="347472"/>
                  </a:lnTo>
                  <a:lnTo>
                    <a:pt x="0" y="115824"/>
                  </a:lnTo>
                  <a:lnTo>
                    <a:pt x="133350" y="115824"/>
                  </a:lnTo>
                  <a:lnTo>
                    <a:pt x="133350" y="0"/>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92" name="Google Shape;1392;p150"/>
            <p:cNvPicPr preferRelativeResize="0"/>
            <p:nvPr/>
          </p:nvPicPr>
          <p:blipFill rotWithShape="1">
            <a:blip r:embed="rId12">
              <a:alphaModFix/>
            </a:blip>
            <a:srcRect b="0" l="0" r="0" t="0"/>
            <a:stretch/>
          </p:blipFill>
          <p:spPr>
            <a:xfrm>
              <a:off x="5202935" y="1472183"/>
              <a:ext cx="752855" cy="749807"/>
            </a:xfrm>
            <a:prstGeom prst="rect">
              <a:avLst/>
            </a:prstGeom>
            <a:noFill/>
            <a:ln>
              <a:noFill/>
            </a:ln>
          </p:spPr>
        </p:pic>
        <p:sp>
          <p:nvSpPr>
            <p:cNvPr id="1393" name="Google Shape;1393;p150"/>
            <p:cNvSpPr/>
            <p:nvPr/>
          </p:nvSpPr>
          <p:spPr>
            <a:xfrm>
              <a:off x="5202935" y="1472183"/>
              <a:ext cx="753110" cy="749935"/>
            </a:xfrm>
            <a:custGeom>
              <a:rect b="b" l="l" r="r" t="t"/>
              <a:pathLst>
                <a:path extrusionOk="0" h="749935" w="753110">
                  <a:moveTo>
                    <a:pt x="0" y="124967"/>
                  </a:moveTo>
                  <a:lnTo>
                    <a:pt x="9828" y="76348"/>
                  </a:lnTo>
                  <a:lnTo>
                    <a:pt x="36623" y="36623"/>
                  </a:lnTo>
                  <a:lnTo>
                    <a:pt x="76348" y="9828"/>
                  </a:lnTo>
                  <a:lnTo>
                    <a:pt x="124967" y="0"/>
                  </a:lnTo>
                  <a:lnTo>
                    <a:pt x="627888" y="0"/>
                  </a:lnTo>
                  <a:lnTo>
                    <a:pt x="676507" y="9828"/>
                  </a:lnTo>
                  <a:lnTo>
                    <a:pt x="716232" y="36623"/>
                  </a:lnTo>
                  <a:lnTo>
                    <a:pt x="743027" y="76348"/>
                  </a:lnTo>
                  <a:lnTo>
                    <a:pt x="752855" y="124967"/>
                  </a:lnTo>
                  <a:lnTo>
                    <a:pt x="752855" y="624839"/>
                  </a:lnTo>
                  <a:lnTo>
                    <a:pt x="743027" y="673459"/>
                  </a:lnTo>
                  <a:lnTo>
                    <a:pt x="716232" y="713184"/>
                  </a:lnTo>
                  <a:lnTo>
                    <a:pt x="676507" y="739979"/>
                  </a:lnTo>
                  <a:lnTo>
                    <a:pt x="627888" y="749807"/>
                  </a:lnTo>
                  <a:lnTo>
                    <a:pt x="124967" y="749807"/>
                  </a:lnTo>
                  <a:lnTo>
                    <a:pt x="76348" y="739979"/>
                  </a:lnTo>
                  <a:lnTo>
                    <a:pt x="36623" y="713184"/>
                  </a:lnTo>
                  <a:lnTo>
                    <a:pt x="9828" y="673459"/>
                  </a:lnTo>
                  <a:lnTo>
                    <a:pt x="0" y="624839"/>
                  </a:lnTo>
                  <a:lnTo>
                    <a:pt x="0" y="124967"/>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94" name="Google Shape;1394;p150"/>
          <p:cNvSpPr txBox="1"/>
          <p:nvPr/>
        </p:nvSpPr>
        <p:spPr>
          <a:xfrm>
            <a:off x="3991451" y="1184243"/>
            <a:ext cx="385800" cy="378600"/>
          </a:xfrm>
          <a:prstGeom prst="rect">
            <a:avLst/>
          </a:prstGeom>
          <a:noFill/>
          <a:ln>
            <a:noFill/>
          </a:ln>
        </p:spPr>
        <p:txBody>
          <a:bodyPr anchorCtr="0" anchor="t" bIns="0" lIns="0" spcFirstLastPara="1" rIns="0" wrap="square" tIns="9050">
            <a:spAutoFit/>
          </a:bodyPr>
          <a:lstStyle/>
          <a:p>
            <a:pPr indent="-63500" lvl="0" marL="76200" marR="0" rtl="0" algn="l">
              <a:lnSpc>
                <a:spcPct val="100000"/>
              </a:lnSpc>
              <a:spcBef>
                <a:spcPts val="0"/>
              </a:spcBef>
              <a:spcAft>
                <a:spcPts val="0"/>
              </a:spcAft>
              <a:buNone/>
            </a:pPr>
            <a:r>
              <a:rPr lang="en-US" sz="1200">
                <a:latin typeface="Calibri"/>
                <a:ea typeface="Calibri"/>
                <a:cs typeface="Calibri"/>
                <a:sym typeface="Calibri"/>
              </a:rPr>
              <a:t>DDPO  (RL)</a:t>
            </a:r>
            <a:endParaRPr sz="1200">
              <a:latin typeface="Calibri"/>
              <a:ea typeface="Calibri"/>
              <a:cs typeface="Calibri"/>
              <a:sym typeface="Calibri"/>
            </a:endParaRPr>
          </a:p>
        </p:txBody>
      </p:sp>
      <p:grpSp>
        <p:nvGrpSpPr>
          <p:cNvPr id="1395" name="Google Shape;1395;p150"/>
          <p:cNvGrpSpPr/>
          <p:nvPr/>
        </p:nvGrpSpPr>
        <p:grpSpPr>
          <a:xfrm>
            <a:off x="4010786" y="1104137"/>
            <a:ext cx="1896618" cy="1193482"/>
            <a:chOff x="5347715" y="1472183"/>
            <a:chExt cx="2528824" cy="1591309"/>
          </a:xfrm>
        </p:grpSpPr>
        <p:pic>
          <p:nvPicPr>
            <p:cNvPr id="1396" name="Google Shape;1396;p150"/>
            <p:cNvPicPr preferRelativeResize="0"/>
            <p:nvPr/>
          </p:nvPicPr>
          <p:blipFill rotWithShape="1">
            <a:blip r:embed="rId13">
              <a:alphaModFix/>
            </a:blip>
            <a:srcRect b="0" l="0" r="0" t="0"/>
            <a:stretch/>
          </p:blipFill>
          <p:spPr>
            <a:xfrm>
              <a:off x="5347715" y="2366772"/>
              <a:ext cx="463296" cy="696467"/>
            </a:xfrm>
            <a:prstGeom prst="rect">
              <a:avLst/>
            </a:prstGeom>
            <a:noFill/>
            <a:ln>
              <a:noFill/>
            </a:ln>
          </p:spPr>
        </p:pic>
        <p:sp>
          <p:nvSpPr>
            <p:cNvPr id="1397" name="Google Shape;1397;p150"/>
            <p:cNvSpPr/>
            <p:nvPr/>
          </p:nvSpPr>
          <p:spPr>
            <a:xfrm>
              <a:off x="5347715" y="2366772"/>
              <a:ext cx="463550" cy="696594"/>
            </a:xfrm>
            <a:custGeom>
              <a:rect b="b" l="l" r="r" t="t"/>
              <a:pathLst>
                <a:path extrusionOk="0" h="696594" w="463550">
                  <a:moveTo>
                    <a:pt x="463296" y="464819"/>
                  </a:moveTo>
                  <a:lnTo>
                    <a:pt x="231648" y="696467"/>
                  </a:lnTo>
                  <a:lnTo>
                    <a:pt x="0" y="464819"/>
                  </a:lnTo>
                  <a:lnTo>
                    <a:pt x="115824" y="464819"/>
                  </a:lnTo>
                  <a:lnTo>
                    <a:pt x="115824" y="0"/>
                  </a:lnTo>
                  <a:lnTo>
                    <a:pt x="347472" y="0"/>
                  </a:lnTo>
                  <a:lnTo>
                    <a:pt x="347472" y="464819"/>
                  </a:lnTo>
                  <a:lnTo>
                    <a:pt x="463296" y="464819"/>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398" name="Google Shape;1398;p150"/>
            <p:cNvPicPr preferRelativeResize="0"/>
            <p:nvPr/>
          </p:nvPicPr>
          <p:blipFill rotWithShape="1">
            <a:blip r:embed="rId5">
              <a:alphaModFix/>
            </a:blip>
            <a:srcRect b="0" l="0" r="0" t="0"/>
            <a:stretch/>
          </p:blipFill>
          <p:spPr>
            <a:xfrm>
              <a:off x="6050279" y="1472183"/>
              <a:ext cx="728472" cy="725424"/>
            </a:xfrm>
            <a:prstGeom prst="rect">
              <a:avLst/>
            </a:prstGeom>
            <a:noFill/>
            <a:ln>
              <a:noFill/>
            </a:ln>
          </p:spPr>
        </p:pic>
        <p:pic>
          <p:nvPicPr>
            <p:cNvPr id="1399" name="Google Shape;1399;p150"/>
            <p:cNvPicPr preferRelativeResize="0"/>
            <p:nvPr/>
          </p:nvPicPr>
          <p:blipFill rotWithShape="1">
            <a:blip r:embed="rId14">
              <a:alphaModFix/>
            </a:blip>
            <a:srcRect b="0" l="0" r="0" t="0"/>
            <a:stretch/>
          </p:blipFill>
          <p:spPr>
            <a:xfrm>
              <a:off x="6182867" y="2241803"/>
              <a:ext cx="463296" cy="821436"/>
            </a:xfrm>
            <a:prstGeom prst="rect">
              <a:avLst/>
            </a:prstGeom>
            <a:noFill/>
            <a:ln>
              <a:noFill/>
            </a:ln>
          </p:spPr>
        </p:pic>
        <p:sp>
          <p:nvSpPr>
            <p:cNvPr id="1400" name="Google Shape;1400;p150"/>
            <p:cNvSpPr/>
            <p:nvPr/>
          </p:nvSpPr>
          <p:spPr>
            <a:xfrm>
              <a:off x="6182867" y="2241803"/>
              <a:ext cx="463550" cy="821689"/>
            </a:xfrm>
            <a:custGeom>
              <a:rect b="b" l="l" r="r" t="t"/>
              <a:pathLst>
                <a:path extrusionOk="0" h="821689" w="463550">
                  <a:moveTo>
                    <a:pt x="0" y="231648"/>
                  </a:moveTo>
                  <a:lnTo>
                    <a:pt x="231648" y="0"/>
                  </a:lnTo>
                  <a:lnTo>
                    <a:pt x="463296" y="231648"/>
                  </a:lnTo>
                  <a:lnTo>
                    <a:pt x="347472" y="231648"/>
                  </a:lnTo>
                  <a:lnTo>
                    <a:pt x="347472" y="821436"/>
                  </a:lnTo>
                  <a:lnTo>
                    <a:pt x="115824" y="821436"/>
                  </a:lnTo>
                  <a:lnTo>
                    <a:pt x="115824" y="231648"/>
                  </a:lnTo>
                  <a:lnTo>
                    <a:pt x="0" y="231648"/>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01" name="Google Shape;1401;p150"/>
            <p:cNvPicPr preferRelativeResize="0"/>
            <p:nvPr/>
          </p:nvPicPr>
          <p:blipFill rotWithShape="1">
            <a:blip r:embed="rId11">
              <a:alphaModFix/>
            </a:blip>
            <a:srcRect b="0" l="0" r="0" t="0"/>
            <a:stretch/>
          </p:blipFill>
          <p:spPr>
            <a:xfrm>
              <a:off x="6818375" y="1613915"/>
              <a:ext cx="266700" cy="463296"/>
            </a:xfrm>
            <a:prstGeom prst="rect">
              <a:avLst/>
            </a:prstGeom>
            <a:noFill/>
            <a:ln>
              <a:noFill/>
            </a:ln>
          </p:spPr>
        </p:pic>
        <p:sp>
          <p:nvSpPr>
            <p:cNvPr id="1402" name="Google Shape;1402;p150"/>
            <p:cNvSpPr/>
            <p:nvPr/>
          </p:nvSpPr>
          <p:spPr>
            <a:xfrm>
              <a:off x="6818375" y="1613915"/>
              <a:ext cx="266700" cy="463550"/>
            </a:xfrm>
            <a:custGeom>
              <a:rect b="b" l="l" r="r" t="t"/>
              <a:pathLst>
                <a:path extrusionOk="0" h="463550" w="266700">
                  <a:moveTo>
                    <a:pt x="133350" y="0"/>
                  </a:moveTo>
                  <a:lnTo>
                    <a:pt x="266700" y="231648"/>
                  </a:lnTo>
                  <a:lnTo>
                    <a:pt x="133350" y="463296"/>
                  </a:lnTo>
                  <a:lnTo>
                    <a:pt x="133350" y="347472"/>
                  </a:lnTo>
                  <a:lnTo>
                    <a:pt x="0" y="347472"/>
                  </a:lnTo>
                  <a:lnTo>
                    <a:pt x="0" y="115824"/>
                  </a:lnTo>
                  <a:lnTo>
                    <a:pt x="133350" y="115824"/>
                  </a:lnTo>
                  <a:lnTo>
                    <a:pt x="133350" y="0"/>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03" name="Google Shape;1403;p150"/>
            <p:cNvPicPr preferRelativeResize="0"/>
            <p:nvPr/>
          </p:nvPicPr>
          <p:blipFill rotWithShape="1">
            <a:blip r:embed="rId15">
              <a:alphaModFix/>
            </a:blip>
            <a:srcRect b="0" l="0" r="0" t="0"/>
            <a:stretch/>
          </p:blipFill>
          <p:spPr>
            <a:xfrm>
              <a:off x="7124699" y="1472183"/>
              <a:ext cx="751331" cy="749807"/>
            </a:xfrm>
            <a:prstGeom prst="rect">
              <a:avLst/>
            </a:prstGeom>
            <a:noFill/>
            <a:ln>
              <a:noFill/>
            </a:ln>
          </p:spPr>
        </p:pic>
        <p:sp>
          <p:nvSpPr>
            <p:cNvPr id="1404" name="Google Shape;1404;p150"/>
            <p:cNvSpPr/>
            <p:nvPr/>
          </p:nvSpPr>
          <p:spPr>
            <a:xfrm>
              <a:off x="7124699" y="1472183"/>
              <a:ext cx="751840" cy="749935"/>
            </a:xfrm>
            <a:custGeom>
              <a:rect b="b" l="l" r="r" t="t"/>
              <a:pathLst>
                <a:path extrusionOk="0" h="749935" w="751840">
                  <a:moveTo>
                    <a:pt x="0" y="124967"/>
                  </a:moveTo>
                  <a:lnTo>
                    <a:pt x="9828" y="76348"/>
                  </a:lnTo>
                  <a:lnTo>
                    <a:pt x="36623" y="36623"/>
                  </a:lnTo>
                  <a:lnTo>
                    <a:pt x="76348" y="9828"/>
                  </a:lnTo>
                  <a:lnTo>
                    <a:pt x="124968" y="0"/>
                  </a:lnTo>
                  <a:lnTo>
                    <a:pt x="626364" y="0"/>
                  </a:lnTo>
                  <a:lnTo>
                    <a:pt x="674983" y="9828"/>
                  </a:lnTo>
                  <a:lnTo>
                    <a:pt x="714708" y="36623"/>
                  </a:lnTo>
                  <a:lnTo>
                    <a:pt x="741503" y="76348"/>
                  </a:lnTo>
                  <a:lnTo>
                    <a:pt x="751331" y="124967"/>
                  </a:lnTo>
                  <a:lnTo>
                    <a:pt x="751331" y="624839"/>
                  </a:lnTo>
                  <a:lnTo>
                    <a:pt x="741503" y="673459"/>
                  </a:lnTo>
                  <a:lnTo>
                    <a:pt x="714708" y="713184"/>
                  </a:lnTo>
                  <a:lnTo>
                    <a:pt x="674983" y="739979"/>
                  </a:lnTo>
                  <a:lnTo>
                    <a:pt x="626364" y="749807"/>
                  </a:lnTo>
                  <a:lnTo>
                    <a:pt x="124968" y="749807"/>
                  </a:lnTo>
                  <a:lnTo>
                    <a:pt x="76348" y="739979"/>
                  </a:lnTo>
                  <a:lnTo>
                    <a:pt x="36623" y="713184"/>
                  </a:lnTo>
                  <a:lnTo>
                    <a:pt x="9828" y="673459"/>
                  </a:lnTo>
                  <a:lnTo>
                    <a:pt x="0" y="624839"/>
                  </a:lnTo>
                  <a:lnTo>
                    <a:pt x="0" y="124967"/>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405" name="Google Shape;1405;p150"/>
          <p:cNvSpPr txBox="1"/>
          <p:nvPr/>
        </p:nvSpPr>
        <p:spPr>
          <a:xfrm>
            <a:off x="5432489" y="1184243"/>
            <a:ext cx="385800" cy="378600"/>
          </a:xfrm>
          <a:prstGeom prst="rect">
            <a:avLst/>
          </a:prstGeom>
          <a:noFill/>
          <a:ln>
            <a:noFill/>
          </a:ln>
        </p:spPr>
        <p:txBody>
          <a:bodyPr anchorCtr="0" anchor="t" bIns="0" lIns="0" spcFirstLastPara="1" rIns="0" wrap="square" tIns="9050">
            <a:spAutoFit/>
          </a:bodyPr>
          <a:lstStyle/>
          <a:p>
            <a:pPr indent="-63500" lvl="0" marL="76200" marR="0" rtl="0" algn="l">
              <a:lnSpc>
                <a:spcPct val="100000"/>
              </a:lnSpc>
              <a:spcBef>
                <a:spcPts val="0"/>
              </a:spcBef>
              <a:spcAft>
                <a:spcPts val="0"/>
              </a:spcAft>
              <a:buNone/>
            </a:pPr>
            <a:r>
              <a:rPr lang="en-US" sz="1200">
                <a:latin typeface="Calibri"/>
                <a:ea typeface="Calibri"/>
                <a:cs typeface="Calibri"/>
                <a:sym typeface="Calibri"/>
              </a:rPr>
              <a:t>DDPO  (RL)</a:t>
            </a:r>
            <a:endParaRPr sz="1200">
              <a:latin typeface="Calibri"/>
              <a:ea typeface="Calibri"/>
              <a:cs typeface="Calibri"/>
              <a:sym typeface="Calibri"/>
            </a:endParaRPr>
          </a:p>
        </p:txBody>
      </p:sp>
      <p:grpSp>
        <p:nvGrpSpPr>
          <p:cNvPr id="1406" name="Google Shape;1406;p150"/>
          <p:cNvGrpSpPr/>
          <p:nvPr/>
        </p:nvGrpSpPr>
        <p:grpSpPr>
          <a:xfrm>
            <a:off x="5452110" y="1106424"/>
            <a:ext cx="1877187" cy="1194625"/>
            <a:chOff x="7269480" y="1475232"/>
            <a:chExt cx="2502916" cy="1592833"/>
          </a:xfrm>
        </p:grpSpPr>
        <p:pic>
          <p:nvPicPr>
            <p:cNvPr id="1407" name="Google Shape;1407;p150"/>
            <p:cNvPicPr preferRelativeResize="0"/>
            <p:nvPr/>
          </p:nvPicPr>
          <p:blipFill rotWithShape="1">
            <a:blip r:embed="rId16">
              <a:alphaModFix/>
            </a:blip>
            <a:srcRect b="0" l="0" r="0" t="0"/>
            <a:stretch/>
          </p:blipFill>
          <p:spPr>
            <a:xfrm>
              <a:off x="7269480" y="2366772"/>
              <a:ext cx="461772" cy="696467"/>
            </a:xfrm>
            <a:prstGeom prst="rect">
              <a:avLst/>
            </a:prstGeom>
            <a:noFill/>
            <a:ln>
              <a:noFill/>
            </a:ln>
          </p:spPr>
        </p:pic>
        <p:sp>
          <p:nvSpPr>
            <p:cNvPr id="1408" name="Google Shape;1408;p150"/>
            <p:cNvSpPr/>
            <p:nvPr/>
          </p:nvSpPr>
          <p:spPr>
            <a:xfrm>
              <a:off x="7269480" y="2366772"/>
              <a:ext cx="462279" cy="696594"/>
            </a:xfrm>
            <a:custGeom>
              <a:rect b="b" l="l" r="r" t="t"/>
              <a:pathLst>
                <a:path extrusionOk="0" h="696594" w="462279">
                  <a:moveTo>
                    <a:pt x="461772" y="465581"/>
                  </a:moveTo>
                  <a:lnTo>
                    <a:pt x="230886" y="696467"/>
                  </a:lnTo>
                  <a:lnTo>
                    <a:pt x="0" y="465581"/>
                  </a:lnTo>
                  <a:lnTo>
                    <a:pt x="115443" y="465581"/>
                  </a:lnTo>
                  <a:lnTo>
                    <a:pt x="115443" y="0"/>
                  </a:lnTo>
                  <a:lnTo>
                    <a:pt x="346328" y="0"/>
                  </a:lnTo>
                  <a:lnTo>
                    <a:pt x="346328" y="465581"/>
                  </a:lnTo>
                  <a:lnTo>
                    <a:pt x="461772" y="465581"/>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09" name="Google Shape;1409;p150"/>
            <p:cNvPicPr preferRelativeResize="0"/>
            <p:nvPr/>
          </p:nvPicPr>
          <p:blipFill rotWithShape="1">
            <a:blip r:embed="rId5">
              <a:alphaModFix/>
            </a:blip>
            <a:srcRect b="0" l="0" r="0" t="0"/>
            <a:stretch/>
          </p:blipFill>
          <p:spPr>
            <a:xfrm>
              <a:off x="7946136" y="1476756"/>
              <a:ext cx="726948" cy="725424"/>
            </a:xfrm>
            <a:prstGeom prst="rect">
              <a:avLst/>
            </a:prstGeom>
            <a:noFill/>
            <a:ln>
              <a:noFill/>
            </a:ln>
          </p:spPr>
        </p:pic>
        <p:pic>
          <p:nvPicPr>
            <p:cNvPr id="1410" name="Google Shape;1410;p150"/>
            <p:cNvPicPr preferRelativeResize="0"/>
            <p:nvPr/>
          </p:nvPicPr>
          <p:blipFill rotWithShape="1">
            <a:blip r:embed="rId10">
              <a:alphaModFix/>
            </a:blip>
            <a:srcRect b="0" l="0" r="0" t="0"/>
            <a:stretch/>
          </p:blipFill>
          <p:spPr>
            <a:xfrm>
              <a:off x="8078724" y="2246376"/>
              <a:ext cx="461772" cy="821436"/>
            </a:xfrm>
            <a:prstGeom prst="rect">
              <a:avLst/>
            </a:prstGeom>
            <a:noFill/>
            <a:ln>
              <a:noFill/>
            </a:ln>
          </p:spPr>
        </p:pic>
        <p:sp>
          <p:nvSpPr>
            <p:cNvPr id="1411" name="Google Shape;1411;p150"/>
            <p:cNvSpPr/>
            <p:nvPr/>
          </p:nvSpPr>
          <p:spPr>
            <a:xfrm>
              <a:off x="8078724" y="2246376"/>
              <a:ext cx="462279" cy="821689"/>
            </a:xfrm>
            <a:custGeom>
              <a:rect b="b" l="l" r="r" t="t"/>
              <a:pathLst>
                <a:path extrusionOk="0" h="821689" w="462279">
                  <a:moveTo>
                    <a:pt x="0" y="230886"/>
                  </a:moveTo>
                  <a:lnTo>
                    <a:pt x="230885" y="0"/>
                  </a:lnTo>
                  <a:lnTo>
                    <a:pt x="461772" y="230886"/>
                  </a:lnTo>
                  <a:lnTo>
                    <a:pt x="346328" y="230886"/>
                  </a:lnTo>
                  <a:lnTo>
                    <a:pt x="346328" y="821436"/>
                  </a:lnTo>
                  <a:lnTo>
                    <a:pt x="115443" y="821436"/>
                  </a:lnTo>
                  <a:lnTo>
                    <a:pt x="115443" y="230886"/>
                  </a:lnTo>
                  <a:lnTo>
                    <a:pt x="0" y="230886"/>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12" name="Google Shape;1412;p150"/>
            <p:cNvPicPr preferRelativeResize="0"/>
            <p:nvPr/>
          </p:nvPicPr>
          <p:blipFill rotWithShape="1">
            <a:blip r:embed="rId17">
              <a:alphaModFix/>
            </a:blip>
            <a:srcRect b="0" l="0" r="0" t="0"/>
            <a:stretch/>
          </p:blipFill>
          <p:spPr>
            <a:xfrm>
              <a:off x="8712708" y="1618488"/>
              <a:ext cx="266700" cy="461772"/>
            </a:xfrm>
            <a:prstGeom prst="rect">
              <a:avLst/>
            </a:prstGeom>
            <a:noFill/>
            <a:ln>
              <a:noFill/>
            </a:ln>
          </p:spPr>
        </p:pic>
        <p:sp>
          <p:nvSpPr>
            <p:cNvPr id="1413" name="Google Shape;1413;p150"/>
            <p:cNvSpPr/>
            <p:nvPr/>
          </p:nvSpPr>
          <p:spPr>
            <a:xfrm>
              <a:off x="8712708" y="1618488"/>
              <a:ext cx="266700" cy="462280"/>
            </a:xfrm>
            <a:custGeom>
              <a:rect b="b" l="l" r="r" t="t"/>
              <a:pathLst>
                <a:path extrusionOk="0" h="462280" w="266700">
                  <a:moveTo>
                    <a:pt x="133350" y="0"/>
                  </a:moveTo>
                  <a:lnTo>
                    <a:pt x="266700" y="230886"/>
                  </a:lnTo>
                  <a:lnTo>
                    <a:pt x="133350" y="461772"/>
                  </a:lnTo>
                  <a:lnTo>
                    <a:pt x="133350" y="346328"/>
                  </a:lnTo>
                  <a:lnTo>
                    <a:pt x="0" y="346328"/>
                  </a:lnTo>
                  <a:lnTo>
                    <a:pt x="0" y="115442"/>
                  </a:lnTo>
                  <a:lnTo>
                    <a:pt x="133350" y="115442"/>
                  </a:lnTo>
                  <a:lnTo>
                    <a:pt x="133350" y="0"/>
                  </a:lnTo>
                  <a:close/>
                </a:path>
              </a:pathLst>
            </a:custGeom>
            <a:noFill/>
            <a:ln cap="flat" cmpd="sng" w="9525">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14" name="Google Shape;1414;p150"/>
            <p:cNvPicPr preferRelativeResize="0"/>
            <p:nvPr/>
          </p:nvPicPr>
          <p:blipFill rotWithShape="1">
            <a:blip r:embed="rId18">
              <a:alphaModFix/>
            </a:blip>
            <a:srcRect b="0" l="0" r="0" t="0"/>
            <a:stretch/>
          </p:blipFill>
          <p:spPr>
            <a:xfrm>
              <a:off x="9020556" y="1475232"/>
              <a:ext cx="751332" cy="751331"/>
            </a:xfrm>
            <a:prstGeom prst="rect">
              <a:avLst/>
            </a:prstGeom>
            <a:noFill/>
            <a:ln>
              <a:noFill/>
            </a:ln>
          </p:spPr>
        </p:pic>
        <p:sp>
          <p:nvSpPr>
            <p:cNvPr id="1415" name="Google Shape;1415;p150"/>
            <p:cNvSpPr/>
            <p:nvPr/>
          </p:nvSpPr>
          <p:spPr>
            <a:xfrm>
              <a:off x="9020556" y="1475232"/>
              <a:ext cx="751840" cy="751839"/>
            </a:xfrm>
            <a:custGeom>
              <a:rect b="b" l="l" r="r" t="t"/>
              <a:pathLst>
                <a:path extrusionOk="0" h="751839" w="751840">
                  <a:moveTo>
                    <a:pt x="0" y="125221"/>
                  </a:moveTo>
                  <a:lnTo>
                    <a:pt x="9832" y="76455"/>
                  </a:lnTo>
                  <a:lnTo>
                    <a:pt x="36655" y="36655"/>
                  </a:lnTo>
                  <a:lnTo>
                    <a:pt x="76455" y="9832"/>
                  </a:lnTo>
                  <a:lnTo>
                    <a:pt x="125222" y="0"/>
                  </a:lnTo>
                  <a:lnTo>
                    <a:pt x="626110" y="0"/>
                  </a:lnTo>
                  <a:lnTo>
                    <a:pt x="674876" y="9832"/>
                  </a:lnTo>
                  <a:lnTo>
                    <a:pt x="714676" y="36655"/>
                  </a:lnTo>
                  <a:lnTo>
                    <a:pt x="741499" y="76455"/>
                  </a:lnTo>
                  <a:lnTo>
                    <a:pt x="751332" y="125221"/>
                  </a:lnTo>
                  <a:lnTo>
                    <a:pt x="751332" y="626109"/>
                  </a:lnTo>
                  <a:lnTo>
                    <a:pt x="741499" y="674876"/>
                  </a:lnTo>
                  <a:lnTo>
                    <a:pt x="714676" y="714676"/>
                  </a:lnTo>
                  <a:lnTo>
                    <a:pt x="674876" y="741499"/>
                  </a:lnTo>
                  <a:lnTo>
                    <a:pt x="626110" y="751331"/>
                  </a:lnTo>
                  <a:lnTo>
                    <a:pt x="125222" y="751331"/>
                  </a:lnTo>
                  <a:lnTo>
                    <a:pt x="76455" y="741499"/>
                  </a:lnTo>
                  <a:lnTo>
                    <a:pt x="36655" y="714676"/>
                  </a:lnTo>
                  <a:lnTo>
                    <a:pt x="9832" y="674876"/>
                  </a:lnTo>
                  <a:lnTo>
                    <a:pt x="0" y="626109"/>
                  </a:lnTo>
                  <a:lnTo>
                    <a:pt x="0" y="125221"/>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416" name="Google Shape;1416;p150"/>
          <p:cNvSpPr txBox="1"/>
          <p:nvPr/>
        </p:nvSpPr>
        <p:spPr>
          <a:xfrm>
            <a:off x="2937554" y="4351342"/>
            <a:ext cx="6188400" cy="148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US" sz="900">
                <a:latin typeface="Calibri"/>
                <a:ea typeface="Calibri"/>
                <a:cs typeface="Calibri"/>
                <a:sym typeface="Calibri"/>
              </a:rPr>
              <a:t>Kevin Black*, Michael Janner*, Yilun Du, Ilya Kostrikov, Sergey Levine. </a:t>
            </a:r>
            <a:r>
              <a:rPr b="1" lang="en-US" sz="900">
                <a:latin typeface="Calibri"/>
                <a:ea typeface="Calibri"/>
                <a:cs typeface="Calibri"/>
                <a:sym typeface="Calibri"/>
              </a:rPr>
              <a:t>Training Diffusion Models with Reinforcement Learning</a:t>
            </a:r>
            <a:r>
              <a:rPr lang="en-US" sz="900">
                <a:latin typeface="Calibri"/>
                <a:ea typeface="Calibri"/>
                <a:cs typeface="Calibri"/>
                <a:sym typeface="Calibri"/>
              </a:rPr>
              <a:t>. 2023.</a:t>
            </a:r>
            <a:endParaRPr sz="9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51"/>
          <p:cNvSpPr txBox="1"/>
          <p:nvPr>
            <p:ph type="title"/>
          </p:nvPr>
        </p:nvSpPr>
        <p:spPr>
          <a:xfrm>
            <a:off x="467376" y="233375"/>
            <a:ext cx="8448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RL </a:t>
            </a:r>
            <a:r>
              <a:rPr lang="en-US"/>
              <a:t>Application </a:t>
            </a:r>
            <a:r>
              <a:rPr lang="en-US">
                <a:latin typeface="Calibri"/>
                <a:ea typeface="Calibri"/>
                <a:cs typeface="Calibri"/>
                <a:sym typeface="Calibri"/>
              </a:rPr>
              <a:t>- chi</a:t>
            </a:r>
            <a:r>
              <a:rPr lang="en-US"/>
              <a:t>p design</a:t>
            </a:r>
            <a:endParaRPr/>
          </a:p>
        </p:txBody>
      </p:sp>
      <p:sp>
        <p:nvSpPr>
          <p:cNvPr id="1422" name="Google Shape;1422;p151"/>
          <p:cNvSpPr txBox="1"/>
          <p:nvPr/>
        </p:nvSpPr>
        <p:spPr>
          <a:xfrm>
            <a:off x="4800600" y="4023300"/>
            <a:ext cx="4343400" cy="6561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Source: https://ai.googleblog.com/2020/04/chip-design-with-deep-reinforcement.html</a:t>
            </a:r>
            <a:endParaRPr sz="1400">
              <a:latin typeface="Calibri"/>
              <a:ea typeface="Calibri"/>
              <a:cs typeface="Calibri"/>
              <a:sym typeface="Calibri"/>
            </a:endParaRPr>
          </a:p>
        </p:txBody>
      </p:sp>
      <p:pic>
        <p:nvPicPr>
          <p:cNvPr id="1423" name="Google Shape;1423;p151"/>
          <p:cNvPicPr preferRelativeResize="0"/>
          <p:nvPr/>
        </p:nvPicPr>
        <p:blipFill rotWithShape="1">
          <a:blip r:embed="rId3">
            <a:alphaModFix/>
          </a:blip>
          <a:srcRect b="0" l="0" r="0" t="0"/>
          <a:stretch/>
        </p:blipFill>
        <p:spPr>
          <a:xfrm>
            <a:off x="107146" y="1155678"/>
            <a:ext cx="6853757" cy="1239338"/>
          </a:xfrm>
          <a:prstGeom prst="rect">
            <a:avLst/>
          </a:prstGeom>
          <a:noFill/>
          <a:ln>
            <a:noFill/>
          </a:ln>
        </p:spPr>
      </p:pic>
      <p:pic>
        <p:nvPicPr>
          <p:cNvPr id="1424" name="Google Shape;1424;p151"/>
          <p:cNvPicPr preferRelativeResize="0"/>
          <p:nvPr/>
        </p:nvPicPr>
        <p:blipFill rotWithShape="1">
          <a:blip r:embed="rId4">
            <a:alphaModFix/>
          </a:blip>
          <a:srcRect b="0" l="0" r="0" t="0"/>
          <a:stretch/>
        </p:blipFill>
        <p:spPr>
          <a:xfrm>
            <a:off x="107156" y="2395021"/>
            <a:ext cx="4464844" cy="21928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52"/>
          <p:cNvSpPr txBox="1"/>
          <p:nvPr>
            <p:ph idx="1" type="body"/>
          </p:nvPr>
        </p:nvSpPr>
        <p:spPr>
          <a:xfrm>
            <a:off x="228600" y="1146855"/>
            <a:ext cx="8915400" cy="3566497"/>
          </a:xfrm>
          <a:prstGeom prst="rect">
            <a:avLst/>
          </a:prstGeom>
          <a:noFill/>
          <a:ln>
            <a:noFill/>
          </a:ln>
        </p:spPr>
        <p:txBody>
          <a:bodyPr anchorCtr="0" anchor="t" bIns="0" lIns="0" spcFirstLastPara="1" rIns="0" wrap="square" tIns="0">
            <a:normAutofit fontScale="70000" lnSpcReduction="20000"/>
          </a:bodyPr>
          <a:lstStyle/>
          <a:p>
            <a:pPr indent="-268288" lvl="0" marL="287338" rtl="0" algn="l">
              <a:lnSpc>
                <a:spcPct val="100000"/>
              </a:lnSpc>
              <a:spcBef>
                <a:spcPts val="0"/>
              </a:spcBef>
              <a:spcAft>
                <a:spcPts val="0"/>
              </a:spcAft>
              <a:buSzPct val="100000"/>
              <a:buChar char="❖"/>
            </a:pPr>
            <a:r>
              <a:rPr b="1" lang="en-US"/>
              <a:t>Opportunities:</a:t>
            </a:r>
            <a:endParaRPr/>
          </a:p>
          <a:p>
            <a:pPr indent="-268604" lvl="1" marL="803275" rtl="0" algn="l">
              <a:lnSpc>
                <a:spcPct val="100000"/>
              </a:lnSpc>
              <a:spcBef>
                <a:spcPts val="600"/>
              </a:spcBef>
              <a:spcAft>
                <a:spcPts val="0"/>
              </a:spcAft>
              <a:buSzPct val="100000"/>
              <a:buChar char="◇"/>
            </a:pPr>
            <a:r>
              <a:rPr lang="en-US"/>
              <a:t>A general way to build AI systems</a:t>
            </a:r>
            <a:endParaRPr/>
          </a:p>
          <a:p>
            <a:pPr indent="-268604" lvl="1" marL="803275" rtl="0" algn="l">
              <a:lnSpc>
                <a:spcPct val="100000"/>
              </a:lnSpc>
              <a:spcBef>
                <a:spcPts val="600"/>
              </a:spcBef>
              <a:spcAft>
                <a:spcPts val="0"/>
              </a:spcAft>
              <a:buSzPct val="100000"/>
              <a:buChar char="◇"/>
            </a:pPr>
            <a:r>
              <a:rPr lang="en-US"/>
              <a:t>No need to tell the agent how to behave – only provide a reward function (which is often much easier)</a:t>
            </a:r>
            <a:endParaRPr/>
          </a:p>
          <a:p>
            <a:pPr indent="-213359" lvl="2" marL="1201738" rtl="0" algn="l">
              <a:lnSpc>
                <a:spcPct val="100000"/>
              </a:lnSpc>
              <a:spcBef>
                <a:spcPts val="600"/>
              </a:spcBef>
              <a:spcAft>
                <a:spcPts val="0"/>
              </a:spcAft>
              <a:buSzPct val="100000"/>
              <a:buChar char="■"/>
            </a:pPr>
            <a:r>
              <a:rPr lang="en-US"/>
              <a:t>Particularly true for simulated environments in which it is easy to gain experiences (i.e., collect data)</a:t>
            </a:r>
            <a:endParaRPr/>
          </a:p>
          <a:p>
            <a:pPr indent="-268288" lvl="0" marL="287338" rtl="0" algn="l">
              <a:lnSpc>
                <a:spcPct val="100000"/>
              </a:lnSpc>
              <a:spcBef>
                <a:spcPts val="1200"/>
              </a:spcBef>
              <a:spcAft>
                <a:spcPts val="0"/>
              </a:spcAft>
              <a:buSzPct val="100000"/>
              <a:buChar char="❖"/>
            </a:pPr>
            <a:r>
              <a:rPr b="1" lang="en-US"/>
              <a:t>Challenges:</a:t>
            </a:r>
            <a:endParaRPr/>
          </a:p>
          <a:p>
            <a:pPr indent="-268604" lvl="1" marL="803275" rtl="0" algn="l">
              <a:lnSpc>
                <a:spcPct val="100000"/>
              </a:lnSpc>
              <a:spcBef>
                <a:spcPts val="600"/>
              </a:spcBef>
              <a:spcAft>
                <a:spcPts val="0"/>
              </a:spcAft>
              <a:buSzPct val="100000"/>
              <a:buChar char="◇"/>
            </a:pPr>
            <a:r>
              <a:rPr lang="en-US"/>
              <a:t>Actions have non-deterministic effects, which are initially unknown </a:t>
            </a:r>
            <a:endParaRPr/>
          </a:p>
          <a:p>
            <a:pPr indent="-268604" lvl="1" marL="803275" rtl="0" algn="l">
              <a:lnSpc>
                <a:spcPct val="100000"/>
              </a:lnSpc>
              <a:spcBef>
                <a:spcPts val="600"/>
              </a:spcBef>
              <a:spcAft>
                <a:spcPts val="0"/>
              </a:spcAft>
              <a:buSzPct val="100000"/>
              <a:buChar char="◇"/>
            </a:pPr>
            <a:r>
              <a:rPr lang="en-US"/>
              <a:t>Sparse rewards: rewards / punishments are infrequent: </a:t>
            </a:r>
            <a:endParaRPr/>
          </a:p>
          <a:p>
            <a:pPr indent="-213359" lvl="2" marL="1201738" rtl="0" algn="l">
              <a:lnSpc>
                <a:spcPct val="100000"/>
              </a:lnSpc>
              <a:spcBef>
                <a:spcPts val="600"/>
              </a:spcBef>
              <a:spcAft>
                <a:spcPts val="0"/>
              </a:spcAft>
              <a:buSzPct val="100000"/>
              <a:buChar char="■"/>
            </a:pPr>
            <a:r>
              <a:rPr lang="en-US"/>
              <a:t>often at the end of long sequences of actions</a:t>
            </a:r>
            <a:endParaRPr/>
          </a:p>
          <a:p>
            <a:pPr indent="-213359" lvl="2" marL="1201738" rtl="0" algn="l">
              <a:lnSpc>
                <a:spcPct val="100000"/>
              </a:lnSpc>
              <a:spcBef>
                <a:spcPts val="600"/>
              </a:spcBef>
              <a:spcAft>
                <a:spcPts val="0"/>
              </a:spcAft>
              <a:buSzPct val="100000"/>
              <a:buChar char="■"/>
            </a:pPr>
            <a:r>
              <a:rPr lang="en-US"/>
              <a:t>Credit association problem: which of the actions performed</a:t>
            </a:r>
            <a:br>
              <a:rPr lang="en-US"/>
            </a:br>
            <a:r>
              <a:rPr lang="en-US"/>
              <a:t> was responsible for success/failure</a:t>
            </a:r>
            <a:endParaRPr/>
          </a:p>
          <a:p>
            <a:pPr indent="-268604" lvl="1" marL="803275" rtl="0" algn="l">
              <a:lnSpc>
                <a:spcPct val="100000"/>
              </a:lnSpc>
              <a:spcBef>
                <a:spcPts val="600"/>
              </a:spcBef>
              <a:spcAft>
                <a:spcPts val="0"/>
              </a:spcAft>
              <a:buSzPct val="100000"/>
              <a:buChar char="◇"/>
            </a:pPr>
            <a:r>
              <a:rPr lang="en-US"/>
              <a:t>World is large and complex</a:t>
            </a:r>
            <a:endParaRPr/>
          </a:p>
          <a:p>
            <a:pPr indent="-268604" lvl="1" marL="803275" rtl="0" algn="l">
              <a:lnSpc>
                <a:spcPct val="100000"/>
              </a:lnSpc>
              <a:spcBef>
                <a:spcPts val="600"/>
              </a:spcBef>
              <a:spcAft>
                <a:spcPts val="0"/>
              </a:spcAft>
              <a:buSzPct val="100000"/>
              <a:buChar char="◇"/>
            </a:pPr>
            <a:r>
              <a:rPr lang="en-US"/>
              <a:t>Data is hard to acquire</a:t>
            </a:r>
            <a:endParaRPr/>
          </a:p>
          <a:p>
            <a:pPr indent="-268604" lvl="1" marL="803275" rtl="0" algn="l">
              <a:lnSpc>
                <a:spcPct val="100000"/>
              </a:lnSpc>
              <a:spcBef>
                <a:spcPts val="600"/>
              </a:spcBef>
              <a:spcAft>
                <a:spcPts val="0"/>
              </a:spcAft>
              <a:buSzPct val="100000"/>
              <a:buChar char="◇"/>
            </a:pPr>
            <a:r>
              <a:rPr lang="en-US"/>
              <a:t>Rewards are not trivial to design</a:t>
            </a:r>
            <a:endParaRPr/>
          </a:p>
          <a:p>
            <a:pPr indent="-188594" lvl="1" marL="803275" rtl="0" algn="l">
              <a:lnSpc>
                <a:spcPct val="100000"/>
              </a:lnSpc>
              <a:spcBef>
                <a:spcPts val="600"/>
              </a:spcBef>
              <a:spcAft>
                <a:spcPts val="0"/>
              </a:spcAft>
              <a:buSzPct val="100000"/>
              <a:buNone/>
            </a:pPr>
            <a:r>
              <a:t/>
            </a:r>
            <a:endParaRPr/>
          </a:p>
          <a:p>
            <a:pPr indent="-179388" lvl="0" marL="287338" rtl="0" algn="l">
              <a:lnSpc>
                <a:spcPct val="100000"/>
              </a:lnSpc>
              <a:spcBef>
                <a:spcPts val="1200"/>
              </a:spcBef>
              <a:spcAft>
                <a:spcPts val="0"/>
              </a:spcAft>
              <a:buSzPct val="100000"/>
              <a:buNone/>
            </a:pPr>
            <a:r>
              <a:t/>
            </a:r>
            <a:endParaRPr/>
          </a:p>
        </p:txBody>
      </p:sp>
      <p:sp>
        <p:nvSpPr>
          <p:cNvPr id="1430" name="Google Shape;1430;p15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b="1" lang="en-US"/>
              <a:t>Opportunities and Challenges of RL </a:t>
            </a:r>
            <a:endParaRPr/>
          </a:p>
        </p:txBody>
      </p:sp>
      <p:sp>
        <p:nvSpPr>
          <p:cNvPr id="1431" name="Google Shape;1431;p152"/>
          <p:cNvSpPr txBox="1"/>
          <p:nvPr/>
        </p:nvSpPr>
        <p:spPr>
          <a:xfrm>
            <a:off x="6281384" y="4020517"/>
            <a:ext cx="27380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u="sng">
                <a:solidFill>
                  <a:schemeClr val="hlink"/>
                </a:solidFill>
                <a:latin typeface="Calibri"/>
                <a:ea typeface="Calibri"/>
                <a:cs typeface="Calibri"/>
                <a:sym typeface="Calibri"/>
                <a:hlinkClick r:id="rId3"/>
              </a:rPr>
              <a:t>https://vimeo.com/389553895</a:t>
            </a:r>
            <a:endParaRPr sz="1200">
              <a:solidFill>
                <a:schemeClr val="dk1"/>
              </a:solidFill>
              <a:latin typeface="Calibri"/>
              <a:ea typeface="Calibri"/>
              <a:cs typeface="Calibri"/>
              <a:sym typeface="Calibri"/>
            </a:endParaRPr>
          </a:p>
        </p:txBody>
      </p:sp>
      <p:pic>
        <p:nvPicPr>
          <p:cNvPr descr="AAAI-20 Invited Talk: How Not to Destroy the World with AI - Stuart Russell  on Vimeo" id="1432" name="Google Shape;1432;p152"/>
          <p:cNvPicPr preferRelativeResize="0"/>
          <p:nvPr/>
        </p:nvPicPr>
        <p:blipFill rotWithShape="1">
          <a:blip r:embed="rId4">
            <a:alphaModFix/>
          </a:blip>
          <a:srcRect b="0" l="0" r="0" t="0"/>
          <a:stretch/>
        </p:blipFill>
        <p:spPr>
          <a:xfrm>
            <a:off x="6221649" y="2373813"/>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53"/>
          <p:cNvSpPr txBox="1"/>
          <p:nvPr>
            <p:ph type="ctrTitle"/>
          </p:nvPr>
        </p:nvSpPr>
        <p:spPr>
          <a:xfrm>
            <a:off x="93689" y="1981457"/>
            <a:ext cx="8688804"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rgbClr val="FFC000"/>
              </a:buClr>
              <a:buSzPts val="4800"/>
              <a:buFont typeface="Calibri"/>
              <a:buNone/>
            </a:pPr>
            <a:r>
              <a:rPr lang="en-US">
                <a:solidFill>
                  <a:srgbClr val="FFC000"/>
                </a:solidFill>
              </a:rPr>
              <a:t>MDPs (reminder)</a:t>
            </a:r>
            <a:endParaRPr/>
          </a:p>
        </p:txBody>
      </p:sp>
      <p:pic>
        <p:nvPicPr>
          <p:cNvPr id="1438" name="Google Shape;1438;p153"/>
          <p:cNvPicPr preferRelativeResize="0"/>
          <p:nvPr/>
        </p:nvPicPr>
        <p:blipFill rotWithShape="1">
          <a:blip r:embed="rId3">
            <a:alphaModFix/>
          </a:blip>
          <a:srcRect b="0" l="0" r="0" t="0"/>
          <a:stretch/>
        </p:blipFill>
        <p:spPr>
          <a:xfrm>
            <a:off x="3419732" y="3095368"/>
            <a:ext cx="2304535" cy="1668194"/>
          </a:xfrm>
          <a:prstGeom prst="rect">
            <a:avLst/>
          </a:prstGeom>
          <a:noFill/>
          <a:ln>
            <a:noFill/>
          </a:ln>
        </p:spPr>
      </p:pic>
      <p:sp>
        <p:nvSpPr>
          <p:cNvPr id="1439" name="Google Shape;1439;p153"/>
          <p:cNvSpPr txBox="1"/>
          <p:nvPr/>
        </p:nvSpPr>
        <p:spPr>
          <a:xfrm>
            <a:off x="2619632" y="4910346"/>
            <a:ext cx="4609070"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https://medium.com/@ngao7/reinforcement-learning-model-based-adp-learner-with-code-implementation-6ad73867fb1e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5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Markov Decision Processes (reminder)</a:t>
            </a:r>
            <a:endParaRPr/>
          </a:p>
        </p:txBody>
      </p:sp>
      <p:sp>
        <p:nvSpPr>
          <p:cNvPr id="1446" name="Google Shape;1446;p154"/>
          <p:cNvSpPr txBox="1"/>
          <p:nvPr>
            <p:ph idx="1" type="body"/>
          </p:nvPr>
        </p:nvSpPr>
        <p:spPr>
          <a:xfrm>
            <a:off x="139050" y="1028700"/>
            <a:ext cx="4991400" cy="3787800"/>
          </a:xfrm>
          <a:prstGeom prst="rect">
            <a:avLst/>
          </a:prstGeom>
          <a:blipFill rotWithShape="1">
            <a:blip r:embed="rId3">
              <a:alphaModFix/>
            </a:blip>
            <a:stretch>
              <a:fillRect b="0" l="-2441" r="-1706" t="-4792"/>
            </a:stretch>
          </a:blipFill>
          <a:ln>
            <a:noFill/>
          </a:ln>
        </p:spPr>
        <p:txBody>
          <a:bodyPr anchorCtr="0" anchor="t" bIns="0" lIns="0" spcFirstLastPara="1" rIns="0" wrap="square" tIns="0">
            <a:normAutofit/>
          </a:bodyPr>
          <a:lstStyle/>
          <a:p>
            <a:pPr indent="0" lvl="0" marL="287337" rtl="0" algn="l">
              <a:lnSpc>
                <a:spcPct val="100000"/>
              </a:lnSpc>
              <a:spcBef>
                <a:spcPts val="0"/>
              </a:spcBef>
              <a:spcAft>
                <a:spcPts val="0"/>
              </a:spcAft>
              <a:buNone/>
            </a:pPr>
            <a:r>
              <a:rPr lang="en-US"/>
              <a:t> </a:t>
            </a:r>
            <a:endParaRPr/>
          </a:p>
        </p:txBody>
      </p:sp>
      <p:pic>
        <p:nvPicPr>
          <p:cNvPr id="1447" name="Google Shape;1447;p154"/>
          <p:cNvPicPr preferRelativeResize="0"/>
          <p:nvPr/>
        </p:nvPicPr>
        <p:blipFill rotWithShape="1">
          <a:blip r:embed="rId4">
            <a:alphaModFix/>
          </a:blip>
          <a:srcRect b="0" l="0" r="0" t="0"/>
          <a:stretch/>
        </p:blipFill>
        <p:spPr>
          <a:xfrm>
            <a:off x="5243051" y="1028701"/>
            <a:ext cx="3371850" cy="2613749"/>
          </a:xfrm>
          <a:prstGeom prst="rect">
            <a:avLst/>
          </a:prstGeom>
          <a:noFill/>
          <a:ln>
            <a:noFill/>
          </a:ln>
        </p:spPr>
      </p:pic>
      <p:pic>
        <p:nvPicPr>
          <p:cNvPr id="1448" name="Google Shape;1448;p154"/>
          <p:cNvPicPr preferRelativeResize="0"/>
          <p:nvPr/>
        </p:nvPicPr>
        <p:blipFill rotWithShape="1">
          <a:blip r:embed="rId5">
            <a:alphaModFix/>
          </a:blip>
          <a:srcRect b="0" l="0" r="0" t="0"/>
          <a:stretch/>
        </p:blipFill>
        <p:spPr>
          <a:xfrm>
            <a:off x="5357352" y="1029975"/>
            <a:ext cx="3329449" cy="2397751"/>
          </a:xfrm>
          <a:prstGeom prst="rect">
            <a:avLst/>
          </a:prstGeom>
          <a:noFill/>
          <a:ln>
            <a:noFill/>
          </a:ln>
        </p:spPr>
      </p:pic>
      <p:pic>
        <p:nvPicPr>
          <p:cNvPr id="1449" name="Google Shape;1449;p154"/>
          <p:cNvPicPr preferRelativeResize="0"/>
          <p:nvPr/>
        </p:nvPicPr>
        <p:blipFill rotWithShape="1">
          <a:blip r:embed="rId6">
            <a:alphaModFix/>
          </a:blip>
          <a:srcRect b="0" l="0" r="0" t="0"/>
          <a:stretch/>
        </p:blipFill>
        <p:spPr>
          <a:xfrm>
            <a:off x="7658100" y="2922412"/>
            <a:ext cx="342900" cy="183463"/>
          </a:xfrm>
          <a:prstGeom prst="rect">
            <a:avLst/>
          </a:prstGeom>
          <a:noFill/>
          <a:ln>
            <a:noFill/>
          </a:ln>
        </p:spPr>
      </p:pic>
      <p:pic>
        <p:nvPicPr>
          <p:cNvPr id="1450" name="Google Shape;1450;p154"/>
          <p:cNvPicPr preferRelativeResize="0"/>
          <p:nvPr/>
        </p:nvPicPr>
        <p:blipFill rotWithShape="1">
          <a:blip r:embed="rId7">
            <a:alphaModFix/>
          </a:blip>
          <a:srcRect b="0" l="0" r="0" t="0"/>
          <a:stretch/>
        </p:blipFill>
        <p:spPr>
          <a:xfrm>
            <a:off x="6800851" y="2914650"/>
            <a:ext cx="382214" cy="164141"/>
          </a:xfrm>
          <a:prstGeom prst="rect">
            <a:avLst/>
          </a:prstGeom>
          <a:noFill/>
          <a:ln>
            <a:noFill/>
          </a:ln>
        </p:spPr>
      </p:pic>
      <p:pic>
        <p:nvPicPr>
          <p:cNvPr id="1451" name="Google Shape;1451;p154"/>
          <p:cNvPicPr preferRelativeResize="0"/>
          <p:nvPr/>
        </p:nvPicPr>
        <p:blipFill rotWithShape="1">
          <a:blip r:embed="rId8">
            <a:alphaModFix/>
          </a:blip>
          <a:srcRect b="0" l="0" r="0" t="0"/>
          <a:stretch/>
        </p:blipFill>
        <p:spPr>
          <a:xfrm>
            <a:off x="7258050" y="2171700"/>
            <a:ext cx="324992" cy="585788"/>
          </a:xfrm>
          <a:prstGeom prst="rect">
            <a:avLst/>
          </a:prstGeom>
          <a:noFill/>
          <a:ln>
            <a:noFill/>
          </a:ln>
        </p:spPr>
      </p:pic>
      <p:pic>
        <p:nvPicPr>
          <p:cNvPr descr="C:\Users\Dan\Dropbox\Office\CS 188\Ketrina Art\MDPs\AgentTopDown.png" id="1452" name="Google Shape;1452;p154"/>
          <p:cNvPicPr preferRelativeResize="0"/>
          <p:nvPr/>
        </p:nvPicPr>
        <p:blipFill rotWithShape="1">
          <a:blip r:embed="rId9">
            <a:alphaModFix/>
          </a:blip>
          <a:srcRect b="0" l="0" r="0" t="0"/>
          <a:stretch/>
        </p:blipFill>
        <p:spPr>
          <a:xfrm>
            <a:off x="7103566" y="2686050"/>
            <a:ext cx="611684" cy="571500"/>
          </a:xfrm>
          <a:prstGeom prst="rect">
            <a:avLst/>
          </a:prstGeom>
          <a:noFill/>
          <a:ln>
            <a:noFill/>
          </a:ln>
        </p:spPr>
      </p:pic>
      <p:pic>
        <p:nvPicPr>
          <p:cNvPr descr="\\.host\Shared Folders\Shared with PC\images\Markov.jpg" id="1453" name="Google Shape;1453;p154"/>
          <p:cNvPicPr preferRelativeResize="0"/>
          <p:nvPr/>
        </p:nvPicPr>
        <p:blipFill rotWithShape="1">
          <a:blip r:embed="rId10">
            <a:alphaModFix/>
          </a:blip>
          <a:srcRect b="0" l="0" r="0" t="0"/>
          <a:stretch/>
        </p:blipFill>
        <p:spPr>
          <a:xfrm>
            <a:off x="466809" y="503339"/>
            <a:ext cx="329249" cy="428755"/>
          </a:xfrm>
          <a:prstGeom prst="rect">
            <a:avLst/>
          </a:prstGeom>
          <a:noFill/>
          <a:ln>
            <a:noFill/>
          </a:ln>
        </p:spPr>
      </p:pic>
      <p:pic>
        <p:nvPicPr>
          <p:cNvPr descr="Reinforcement Learning, Agent and Environment. | Download Scientific Diagram" id="1454" name="Google Shape;1454;p154"/>
          <p:cNvPicPr preferRelativeResize="0"/>
          <p:nvPr/>
        </p:nvPicPr>
        <p:blipFill rotWithShape="1">
          <a:blip r:embed="rId11">
            <a:alphaModFix/>
          </a:blip>
          <a:srcRect b="0" l="0" r="0" t="0"/>
          <a:stretch/>
        </p:blipFill>
        <p:spPr>
          <a:xfrm>
            <a:off x="6068652" y="3705676"/>
            <a:ext cx="2069827" cy="10672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5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Policies (reminder) </a:t>
            </a:r>
            <a:endParaRPr/>
          </a:p>
        </p:txBody>
      </p:sp>
      <p:sp>
        <p:nvSpPr>
          <p:cNvPr id="1461" name="Google Shape;1461;p155"/>
          <p:cNvSpPr txBox="1"/>
          <p:nvPr>
            <p:ph idx="1" type="body"/>
          </p:nvPr>
        </p:nvSpPr>
        <p:spPr>
          <a:xfrm>
            <a:off x="228600" y="1085851"/>
            <a:ext cx="4800600" cy="3394472"/>
          </a:xfrm>
          <a:prstGeom prst="rect">
            <a:avLst/>
          </a:prstGeom>
          <a:noFill/>
          <a:ln>
            <a:noFill/>
          </a:ln>
        </p:spPr>
        <p:txBody>
          <a:bodyPr anchorCtr="0" anchor="t" bIns="0" lIns="0" spcFirstLastPara="1" rIns="0" wrap="square" tIns="0">
            <a:normAutofit/>
          </a:bodyPr>
          <a:lstStyle/>
          <a:p>
            <a:pPr indent="0" lvl="0" marL="287337" rtl="0" algn="l">
              <a:lnSpc>
                <a:spcPct val="100000"/>
              </a:lnSpc>
              <a:spcBef>
                <a:spcPts val="0"/>
              </a:spcBef>
              <a:spcAft>
                <a:spcPts val="0"/>
              </a:spcAft>
              <a:buNone/>
            </a:pPr>
            <a:r>
              <a:rPr lang="en-US" sz="1800"/>
              <a:t>For MDPs, we seek an optimal </a:t>
            </a:r>
            <a:r>
              <a:rPr lang="en-US" sz="1800">
                <a:solidFill>
                  <a:schemeClr val="accent6"/>
                </a:solidFill>
              </a:rPr>
              <a:t>policy</a:t>
            </a:r>
            <a:br>
              <a:rPr lang="en-US" sz="1800">
                <a:solidFill>
                  <a:schemeClr val="accent6"/>
                </a:solidFill>
              </a:rPr>
            </a:br>
            <a:r>
              <a:rPr lang="en-US" sz="1800">
                <a:solidFill>
                  <a:schemeClr val="accent6"/>
                </a:solidFill>
              </a:rPr>
              <a:t>		 π*: S → A</a:t>
            </a:r>
            <a:endParaRPr/>
          </a:p>
          <a:p>
            <a:pPr indent="-285750" lvl="1" marL="803275" rtl="0" algn="l">
              <a:lnSpc>
                <a:spcPct val="100000"/>
              </a:lnSpc>
              <a:spcBef>
                <a:spcPts val="600"/>
              </a:spcBef>
              <a:spcAft>
                <a:spcPts val="0"/>
              </a:spcAft>
              <a:buSzPts val="1800"/>
              <a:buChar char="▪"/>
            </a:pPr>
            <a:r>
              <a:rPr lang="en-US"/>
              <a:t>A policy </a:t>
            </a:r>
            <a:r>
              <a:rPr lang="en-US">
                <a:solidFill>
                  <a:schemeClr val="accent6"/>
                </a:solidFill>
              </a:rPr>
              <a:t>π</a:t>
            </a:r>
            <a:r>
              <a:rPr lang="en-US"/>
              <a:t> specifies an action for each state</a:t>
            </a:r>
            <a:endParaRPr/>
          </a:p>
          <a:p>
            <a:pPr indent="-285750" lvl="1" marL="803275" rtl="0" algn="l">
              <a:lnSpc>
                <a:spcPct val="100000"/>
              </a:lnSpc>
              <a:spcBef>
                <a:spcPts val="600"/>
              </a:spcBef>
              <a:spcAft>
                <a:spcPts val="0"/>
              </a:spcAft>
              <a:buSzPts val="1800"/>
              <a:buChar char="▪"/>
            </a:pPr>
            <a:r>
              <a:rPr lang="en-US"/>
              <a:t>An optimal </a:t>
            </a:r>
            <a:r>
              <a:rPr lang="en-US" sz="1800">
                <a:solidFill>
                  <a:schemeClr val="accent6"/>
                </a:solidFill>
              </a:rPr>
              <a:t>π* </a:t>
            </a:r>
            <a:r>
              <a:rPr lang="en-US"/>
              <a:t>is a policy that maximizes        expected utility if followed</a:t>
            </a:r>
            <a:endParaRPr/>
          </a:p>
          <a:p>
            <a:pPr indent="0" lvl="0" marL="0" rtl="0" algn="l">
              <a:lnSpc>
                <a:spcPct val="100000"/>
              </a:lnSpc>
              <a:spcBef>
                <a:spcPts val="1200"/>
              </a:spcBef>
              <a:spcAft>
                <a:spcPts val="0"/>
              </a:spcAft>
              <a:buSzPts val="1800"/>
              <a:buNone/>
            </a:pPr>
            <a:r>
              <a:t/>
            </a:r>
            <a:endParaRPr sz="1800"/>
          </a:p>
          <a:p>
            <a:pPr indent="-190500" lvl="1" marL="803275" rtl="0" algn="l">
              <a:lnSpc>
                <a:spcPct val="100000"/>
              </a:lnSpc>
              <a:spcBef>
                <a:spcPts val="600"/>
              </a:spcBef>
              <a:spcAft>
                <a:spcPts val="0"/>
              </a:spcAft>
              <a:buSzPts val="1500"/>
              <a:buNone/>
            </a:pPr>
            <a:r>
              <a:t/>
            </a:r>
            <a:endParaRPr sz="1500"/>
          </a:p>
        </p:txBody>
      </p:sp>
      <p:pic>
        <p:nvPicPr>
          <p:cNvPr id="1462" name="Google Shape;1462;p155"/>
          <p:cNvPicPr preferRelativeResize="0"/>
          <p:nvPr/>
        </p:nvPicPr>
        <p:blipFill rotWithShape="1">
          <a:blip r:embed="rId3">
            <a:alphaModFix/>
          </a:blip>
          <a:srcRect b="0" l="0" r="0" t="0"/>
          <a:stretch/>
        </p:blipFill>
        <p:spPr>
          <a:xfrm>
            <a:off x="5486400" y="1143000"/>
            <a:ext cx="3009900" cy="2293144"/>
          </a:xfrm>
          <a:prstGeom prst="rect">
            <a:avLst/>
          </a:prstGeom>
          <a:noFill/>
          <a:ln>
            <a:noFill/>
          </a:ln>
        </p:spPr>
      </p:pic>
      <p:sp>
        <p:nvSpPr>
          <p:cNvPr id="1463" name="Google Shape;1463;p155"/>
          <p:cNvSpPr txBox="1"/>
          <p:nvPr/>
        </p:nvSpPr>
        <p:spPr>
          <a:xfrm>
            <a:off x="4972050" y="3543301"/>
            <a:ext cx="38290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Optimal policy when </a:t>
            </a:r>
            <a:r>
              <a:rPr lang="en-US" sz="1800">
                <a:solidFill>
                  <a:schemeClr val="accent6"/>
                </a:solidFill>
                <a:latin typeface="Calibri"/>
                <a:ea typeface="Calibri"/>
                <a:cs typeface="Calibri"/>
                <a:sym typeface="Calibri"/>
              </a:rPr>
              <a:t>R(s, a, s’) = -0.03 </a:t>
            </a:r>
            <a:r>
              <a:rPr lang="en-US" sz="1800">
                <a:solidFill>
                  <a:schemeClr val="dk1"/>
                </a:solidFill>
                <a:latin typeface="Calibri"/>
                <a:ea typeface="Calibri"/>
                <a:cs typeface="Calibri"/>
                <a:sym typeface="Calibri"/>
              </a:rPr>
              <a:t>for all non-terminals </a:t>
            </a:r>
            <a:r>
              <a:rPr lang="en-US" sz="1800">
                <a:solidFill>
                  <a:schemeClr val="accent6"/>
                </a:solidFill>
                <a:latin typeface="Calibri"/>
                <a:ea typeface="Calibri"/>
                <a:cs typeface="Calibri"/>
                <a:sym typeface="Calibri"/>
              </a:rPr>
              <a:t>s</a:t>
            </a:r>
            <a:endParaRPr sz="1800">
              <a:solidFill>
                <a:schemeClr val="accent6"/>
              </a:solidFill>
              <a:latin typeface="Calibri"/>
              <a:ea typeface="Calibri"/>
              <a:cs typeface="Calibri"/>
              <a:sym typeface="Calibri"/>
            </a:endParaRPr>
          </a:p>
        </p:txBody>
      </p:sp>
      <p:pic>
        <p:nvPicPr>
          <p:cNvPr id="1464" name="Google Shape;1464;p155"/>
          <p:cNvPicPr preferRelativeResize="0"/>
          <p:nvPr/>
        </p:nvPicPr>
        <p:blipFill rotWithShape="1">
          <a:blip r:embed="rId4">
            <a:alphaModFix/>
          </a:blip>
          <a:srcRect b="0" l="0" r="0" t="0"/>
          <a:stretch/>
        </p:blipFill>
        <p:spPr>
          <a:xfrm>
            <a:off x="4914900" y="971806"/>
            <a:ext cx="4057650" cy="2372246"/>
          </a:xfrm>
          <a:prstGeom prst="rect">
            <a:avLst/>
          </a:prstGeom>
          <a:noFill/>
          <a:ln>
            <a:noFill/>
          </a:ln>
        </p:spPr>
      </p:pic>
      <p:pic>
        <p:nvPicPr>
          <p:cNvPr descr="\\.host\Shared Folders\Shared with PC\images\Markov.jpg" id="1465" name="Google Shape;1465;p155"/>
          <p:cNvPicPr preferRelativeResize="0"/>
          <p:nvPr/>
        </p:nvPicPr>
        <p:blipFill rotWithShape="1">
          <a:blip r:embed="rId5">
            <a:alphaModFix/>
          </a:blip>
          <a:srcRect b="0" l="0" r="0" t="0"/>
          <a:stretch/>
        </p:blipFill>
        <p:spPr>
          <a:xfrm>
            <a:off x="466809" y="503339"/>
            <a:ext cx="329249" cy="42875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5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Value for a given policy</a:t>
            </a:r>
            <a:endParaRPr/>
          </a:p>
        </p:txBody>
      </p:sp>
      <p:sp>
        <p:nvSpPr>
          <p:cNvPr id="1472" name="Google Shape;1472;p156"/>
          <p:cNvSpPr txBox="1"/>
          <p:nvPr/>
        </p:nvSpPr>
        <p:spPr>
          <a:xfrm>
            <a:off x="342900" y="971550"/>
            <a:ext cx="5029200" cy="3714750"/>
          </a:xfrm>
          <a:prstGeom prst="rect">
            <a:avLst/>
          </a:prstGeom>
          <a:blipFill rotWithShape="1">
            <a:blip r:embed="rId3">
              <a:alphaModFix/>
            </a:blip>
            <a:stretch>
              <a:fillRect b="0" l="-1211" r="-48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73" name="Google Shape;1473;p156"/>
          <p:cNvSpPr/>
          <p:nvPr/>
        </p:nvSpPr>
        <p:spPr>
          <a:xfrm>
            <a:off x="6549629" y="1657350"/>
            <a:ext cx="263128" cy="207169"/>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74" name="Google Shape;1474;p156"/>
          <p:cNvSpPr/>
          <p:nvPr/>
        </p:nvSpPr>
        <p:spPr>
          <a:xfrm>
            <a:off x="6461523" y="3351610"/>
            <a:ext cx="263128" cy="207169"/>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350">
              <a:solidFill>
                <a:schemeClr val="dk1"/>
              </a:solidFill>
              <a:latin typeface="Calibri"/>
              <a:ea typeface="Calibri"/>
              <a:cs typeface="Calibri"/>
              <a:sym typeface="Calibri"/>
            </a:endParaRPr>
          </a:p>
        </p:txBody>
      </p:sp>
      <p:cxnSp>
        <p:nvCxnSpPr>
          <p:cNvPr id="1475" name="Google Shape;1475;p156"/>
          <p:cNvCxnSpPr/>
          <p:nvPr/>
        </p:nvCxnSpPr>
        <p:spPr>
          <a:xfrm flipH="1">
            <a:off x="5628085" y="1874044"/>
            <a:ext cx="1052513" cy="604838"/>
          </a:xfrm>
          <a:prstGeom prst="straightConnector1">
            <a:avLst/>
          </a:prstGeom>
          <a:noFill/>
          <a:ln cap="flat" cmpd="sng" w="9525">
            <a:solidFill>
              <a:schemeClr val="dk1"/>
            </a:solidFill>
            <a:prstDash val="dash"/>
            <a:round/>
            <a:headEnd len="med" w="med" type="none"/>
            <a:tailEnd len="med" w="med" type="triangle"/>
          </a:ln>
        </p:spPr>
      </p:cxnSp>
      <p:cxnSp>
        <p:nvCxnSpPr>
          <p:cNvPr id="1476" name="Google Shape;1476;p156"/>
          <p:cNvCxnSpPr/>
          <p:nvPr/>
        </p:nvCxnSpPr>
        <p:spPr>
          <a:xfrm flipH="1">
            <a:off x="6286501" y="1874044"/>
            <a:ext cx="394097" cy="604838"/>
          </a:xfrm>
          <a:prstGeom prst="straightConnector1">
            <a:avLst/>
          </a:prstGeom>
          <a:noFill/>
          <a:ln cap="flat" cmpd="sng" w="28575">
            <a:solidFill>
              <a:schemeClr val="dk1"/>
            </a:solidFill>
            <a:prstDash val="solid"/>
            <a:round/>
            <a:headEnd len="med" w="med" type="none"/>
            <a:tailEnd len="med" w="med" type="triangle"/>
          </a:ln>
        </p:spPr>
      </p:cxnSp>
      <p:cxnSp>
        <p:nvCxnSpPr>
          <p:cNvPr id="1477" name="Google Shape;1477;p156"/>
          <p:cNvCxnSpPr/>
          <p:nvPr/>
        </p:nvCxnSpPr>
        <p:spPr>
          <a:xfrm>
            <a:off x="6680597" y="1874044"/>
            <a:ext cx="394097" cy="517922"/>
          </a:xfrm>
          <a:prstGeom prst="straightConnector1">
            <a:avLst/>
          </a:prstGeom>
          <a:noFill/>
          <a:ln cap="flat" cmpd="sng" w="9525">
            <a:solidFill>
              <a:schemeClr val="dk1"/>
            </a:solidFill>
            <a:prstDash val="dash"/>
            <a:round/>
            <a:headEnd len="med" w="med" type="none"/>
            <a:tailEnd len="med" w="med" type="triangle"/>
          </a:ln>
        </p:spPr>
      </p:cxnSp>
      <p:sp>
        <p:nvSpPr>
          <p:cNvPr id="1478" name="Google Shape;1478;p156"/>
          <p:cNvSpPr/>
          <p:nvPr/>
        </p:nvSpPr>
        <p:spPr>
          <a:xfrm>
            <a:off x="6198394" y="2478881"/>
            <a:ext cx="219075" cy="215504"/>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cxnSp>
        <p:nvCxnSpPr>
          <p:cNvPr id="1479" name="Google Shape;1479;p156"/>
          <p:cNvCxnSpPr/>
          <p:nvPr/>
        </p:nvCxnSpPr>
        <p:spPr>
          <a:xfrm flipH="1">
            <a:off x="5772151" y="2694385"/>
            <a:ext cx="517922" cy="348853"/>
          </a:xfrm>
          <a:prstGeom prst="straightConnector1">
            <a:avLst/>
          </a:prstGeom>
          <a:noFill/>
          <a:ln cap="flat" cmpd="sng" w="9525">
            <a:solidFill>
              <a:schemeClr val="dk1"/>
            </a:solidFill>
            <a:prstDash val="dash"/>
            <a:round/>
            <a:headEnd len="med" w="med" type="none"/>
            <a:tailEnd len="med" w="med" type="triangle"/>
          </a:ln>
        </p:spPr>
      </p:cxnSp>
      <p:cxnSp>
        <p:nvCxnSpPr>
          <p:cNvPr id="1480" name="Google Shape;1480;p156"/>
          <p:cNvCxnSpPr/>
          <p:nvPr/>
        </p:nvCxnSpPr>
        <p:spPr>
          <a:xfrm>
            <a:off x="6290073" y="2694385"/>
            <a:ext cx="567928" cy="291703"/>
          </a:xfrm>
          <a:prstGeom prst="straightConnector1">
            <a:avLst/>
          </a:prstGeom>
          <a:noFill/>
          <a:ln cap="flat" cmpd="sng" w="9525">
            <a:solidFill>
              <a:schemeClr val="dk1"/>
            </a:solidFill>
            <a:prstDash val="dash"/>
            <a:round/>
            <a:headEnd len="med" w="med" type="none"/>
            <a:tailEnd len="med" w="med" type="triangle"/>
          </a:ln>
        </p:spPr>
      </p:cxnSp>
      <p:cxnSp>
        <p:nvCxnSpPr>
          <p:cNvPr id="1481" name="Google Shape;1481;p156"/>
          <p:cNvCxnSpPr/>
          <p:nvPr/>
        </p:nvCxnSpPr>
        <p:spPr>
          <a:xfrm flipH="1">
            <a:off x="5959079" y="2694385"/>
            <a:ext cx="330994" cy="647700"/>
          </a:xfrm>
          <a:prstGeom prst="straightConnector1">
            <a:avLst/>
          </a:prstGeom>
          <a:noFill/>
          <a:ln cap="flat" cmpd="sng" w="9525">
            <a:solidFill>
              <a:schemeClr val="lt1"/>
            </a:solidFill>
            <a:prstDash val="dash"/>
            <a:round/>
            <a:headEnd len="med" w="med" type="none"/>
            <a:tailEnd len="med" w="med" type="triangle"/>
          </a:ln>
        </p:spPr>
      </p:cxnSp>
      <p:cxnSp>
        <p:nvCxnSpPr>
          <p:cNvPr id="1482" name="Google Shape;1482;p156"/>
          <p:cNvCxnSpPr/>
          <p:nvPr/>
        </p:nvCxnSpPr>
        <p:spPr>
          <a:xfrm>
            <a:off x="6290072" y="2694385"/>
            <a:ext cx="317897" cy="647700"/>
          </a:xfrm>
          <a:prstGeom prst="straightConnector1">
            <a:avLst/>
          </a:prstGeom>
          <a:noFill/>
          <a:ln cap="flat" cmpd="sng" w="28575">
            <a:solidFill>
              <a:srgbClr val="C00000"/>
            </a:solidFill>
            <a:prstDash val="solid"/>
            <a:round/>
            <a:headEnd len="med" w="med" type="none"/>
            <a:tailEnd len="med" w="med" type="triangle"/>
          </a:ln>
        </p:spPr>
      </p:cxnSp>
      <p:sp>
        <p:nvSpPr>
          <p:cNvPr id="1483" name="Google Shape;1483;p156"/>
          <p:cNvSpPr txBox="1"/>
          <p:nvPr/>
        </p:nvSpPr>
        <p:spPr>
          <a:xfrm>
            <a:off x="6505575" y="2055019"/>
            <a:ext cx="21907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a</a:t>
            </a:r>
            <a:endParaRPr/>
          </a:p>
        </p:txBody>
      </p:sp>
      <p:sp>
        <p:nvSpPr>
          <p:cNvPr id="1484" name="Google Shape;1484;p156"/>
          <p:cNvSpPr txBox="1"/>
          <p:nvPr/>
        </p:nvSpPr>
        <p:spPr>
          <a:xfrm>
            <a:off x="6812756" y="1657350"/>
            <a:ext cx="21907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FF"/>
                </a:solidFill>
                <a:latin typeface="Calibri"/>
                <a:ea typeface="Calibri"/>
                <a:cs typeface="Calibri"/>
                <a:sym typeface="Calibri"/>
              </a:rPr>
              <a:t>s</a:t>
            </a:r>
            <a:endParaRPr/>
          </a:p>
        </p:txBody>
      </p:sp>
      <p:sp>
        <p:nvSpPr>
          <p:cNvPr id="1485" name="Google Shape;1485;p156"/>
          <p:cNvSpPr txBox="1"/>
          <p:nvPr/>
        </p:nvSpPr>
        <p:spPr>
          <a:xfrm>
            <a:off x="6743700" y="3342085"/>
            <a:ext cx="285750" cy="507831"/>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en-US" sz="1350">
                <a:solidFill>
                  <a:srgbClr val="0000FF"/>
                </a:solidFill>
                <a:latin typeface="Calibri"/>
                <a:ea typeface="Calibri"/>
                <a:cs typeface="Calibri"/>
                <a:sym typeface="Calibri"/>
              </a:rPr>
              <a:t>s’</a:t>
            </a:r>
            <a:endParaRPr/>
          </a:p>
        </p:txBody>
      </p:sp>
      <p:sp>
        <p:nvSpPr>
          <p:cNvPr id="1486" name="Google Shape;1486;p156"/>
          <p:cNvSpPr txBox="1"/>
          <p:nvPr/>
        </p:nvSpPr>
        <p:spPr>
          <a:xfrm>
            <a:off x="6417469" y="2478881"/>
            <a:ext cx="438150"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8000"/>
                </a:solidFill>
                <a:latin typeface="Calibri"/>
                <a:ea typeface="Calibri"/>
                <a:cs typeface="Calibri"/>
                <a:sym typeface="Calibri"/>
              </a:rPr>
              <a:t>s, a</a:t>
            </a:r>
            <a:endParaRPr/>
          </a:p>
        </p:txBody>
      </p:sp>
      <p:cxnSp>
        <p:nvCxnSpPr>
          <p:cNvPr id="1487" name="Google Shape;1487;p156"/>
          <p:cNvCxnSpPr/>
          <p:nvPr/>
        </p:nvCxnSpPr>
        <p:spPr>
          <a:xfrm flipH="1">
            <a:off x="5541169" y="3558779"/>
            <a:ext cx="1051322" cy="302419"/>
          </a:xfrm>
          <a:prstGeom prst="straightConnector1">
            <a:avLst/>
          </a:prstGeom>
          <a:noFill/>
          <a:ln cap="flat" cmpd="sng" w="9525">
            <a:solidFill>
              <a:schemeClr val="dk1"/>
            </a:solidFill>
            <a:prstDash val="dash"/>
            <a:round/>
            <a:headEnd len="med" w="med" type="none"/>
            <a:tailEnd len="med" w="med" type="triangle"/>
          </a:ln>
        </p:spPr>
      </p:cxnSp>
      <p:cxnSp>
        <p:nvCxnSpPr>
          <p:cNvPr id="1488" name="Google Shape;1488;p156"/>
          <p:cNvCxnSpPr/>
          <p:nvPr/>
        </p:nvCxnSpPr>
        <p:spPr>
          <a:xfrm flipH="1">
            <a:off x="6198394" y="3558779"/>
            <a:ext cx="394097" cy="302419"/>
          </a:xfrm>
          <a:prstGeom prst="straightConnector1">
            <a:avLst/>
          </a:prstGeom>
          <a:noFill/>
          <a:ln cap="flat" cmpd="sng" w="28575">
            <a:solidFill>
              <a:schemeClr val="dk1"/>
            </a:solidFill>
            <a:prstDash val="solid"/>
            <a:round/>
            <a:headEnd len="med" w="med" type="none"/>
            <a:tailEnd len="med" w="med" type="triangle"/>
          </a:ln>
        </p:spPr>
      </p:cxnSp>
      <p:cxnSp>
        <p:nvCxnSpPr>
          <p:cNvPr id="1489" name="Google Shape;1489;p156"/>
          <p:cNvCxnSpPr/>
          <p:nvPr/>
        </p:nvCxnSpPr>
        <p:spPr>
          <a:xfrm>
            <a:off x="6592491" y="3558779"/>
            <a:ext cx="395288" cy="258365"/>
          </a:xfrm>
          <a:prstGeom prst="straightConnector1">
            <a:avLst/>
          </a:prstGeom>
          <a:noFill/>
          <a:ln cap="flat" cmpd="sng" w="9525">
            <a:solidFill>
              <a:schemeClr val="dk1"/>
            </a:solidFill>
            <a:prstDash val="dash"/>
            <a:round/>
            <a:headEnd len="med" w="med" type="none"/>
            <a:tailEnd len="med" w="med" type="triangle"/>
          </a:ln>
        </p:spPr>
      </p:cxnSp>
      <p:sp>
        <p:nvSpPr>
          <p:cNvPr id="1490" name="Google Shape;1490;p156"/>
          <p:cNvSpPr txBox="1"/>
          <p:nvPr/>
        </p:nvSpPr>
        <p:spPr>
          <a:xfrm>
            <a:off x="7292578" y="3012281"/>
            <a:ext cx="162282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C00000"/>
                </a:solidFill>
                <a:latin typeface="Calibri"/>
                <a:ea typeface="Calibri"/>
                <a:cs typeface="Calibri"/>
                <a:sym typeface="Calibri"/>
              </a:rPr>
              <a:t>(s,a,s’) is a </a:t>
            </a:r>
            <a:br>
              <a:rPr lang="en-US" sz="1500">
                <a:solidFill>
                  <a:srgbClr val="C00000"/>
                </a:solidFill>
                <a:latin typeface="Calibri"/>
                <a:ea typeface="Calibri"/>
                <a:cs typeface="Calibri"/>
                <a:sym typeface="Calibri"/>
              </a:rPr>
            </a:br>
            <a:r>
              <a:rPr i="1" lang="en-US" sz="1500">
                <a:solidFill>
                  <a:srgbClr val="C00000"/>
                </a:solidFill>
                <a:latin typeface="Calibri"/>
                <a:ea typeface="Calibri"/>
                <a:cs typeface="Calibri"/>
                <a:sym typeface="Calibri"/>
              </a:rPr>
              <a:t>transition</a:t>
            </a:r>
            <a:endParaRPr/>
          </a:p>
        </p:txBody>
      </p:sp>
      <p:sp>
        <p:nvSpPr>
          <p:cNvPr id="1491" name="Google Shape;1491;p156"/>
          <p:cNvSpPr txBox="1"/>
          <p:nvPr/>
        </p:nvSpPr>
        <p:spPr>
          <a:xfrm>
            <a:off x="5943600" y="3006328"/>
            <a:ext cx="61436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s,a,s’</a:t>
            </a:r>
            <a:endParaRPr/>
          </a:p>
        </p:txBody>
      </p:sp>
      <p:sp>
        <p:nvSpPr>
          <p:cNvPr id="1492" name="Google Shape;1492;p156"/>
          <p:cNvSpPr txBox="1"/>
          <p:nvPr/>
        </p:nvSpPr>
        <p:spPr>
          <a:xfrm>
            <a:off x="7292579" y="1557338"/>
            <a:ext cx="7893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00FF"/>
                </a:solidFill>
                <a:latin typeface="Calibri"/>
                <a:ea typeface="Calibri"/>
                <a:cs typeface="Calibri"/>
                <a:sym typeface="Calibri"/>
              </a:rPr>
              <a:t>s is a </a:t>
            </a:r>
            <a:r>
              <a:rPr i="1" lang="en-US" sz="1500">
                <a:solidFill>
                  <a:srgbClr val="0000FF"/>
                </a:solidFill>
                <a:latin typeface="Calibri"/>
                <a:ea typeface="Calibri"/>
                <a:cs typeface="Calibri"/>
                <a:sym typeface="Calibri"/>
              </a:rPr>
              <a:t>state</a:t>
            </a:r>
            <a:endParaRPr/>
          </a:p>
        </p:txBody>
      </p:sp>
      <p:sp>
        <p:nvSpPr>
          <p:cNvPr id="1493" name="Google Shape;1493;p156"/>
          <p:cNvSpPr txBox="1"/>
          <p:nvPr/>
        </p:nvSpPr>
        <p:spPr>
          <a:xfrm>
            <a:off x="7292579" y="2286000"/>
            <a:ext cx="97155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8000"/>
                </a:solidFill>
                <a:latin typeface="Calibri"/>
                <a:ea typeface="Calibri"/>
                <a:cs typeface="Calibri"/>
                <a:sym typeface="Calibri"/>
              </a:rPr>
              <a:t>(s, a) is a </a:t>
            </a:r>
            <a:r>
              <a:rPr i="1" lang="en-US" sz="1500">
                <a:solidFill>
                  <a:srgbClr val="008000"/>
                </a:solidFill>
                <a:latin typeface="Calibri"/>
                <a:ea typeface="Calibri"/>
                <a:cs typeface="Calibri"/>
                <a:sym typeface="Calibri"/>
              </a:rPr>
              <a:t>q-state</a:t>
            </a:r>
            <a:endParaRPr/>
          </a:p>
        </p:txBody>
      </p:sp>
      <p:grpSp>
        <p:nvGrpSpPr>
          <p:cNvPr id="1494" name="Google Shape;1494;p156"/>
          <p:cNvGrpSpPr/>
          <p:nvPr/>
        </p:nvGrpSpPr>
        <p:grpSpPr>
          <a:xfrm>
            <a:off x="394142" y="530363"/>
            <a:ext cx="468313" cy="438150"/>
            <a:chOff x="2443" y="2023"/>
            <a:chExt cx="295" cy="276"/>
          </a:xfrm>
        </p:grpSpPr>
        <p:sp>
          <p:nvSpPr>
            <p:cNvPr id="1495" name="Google Shape;1495;p156"/>
            <p:cNvSpPr/>
            <p:nvPr/>
          </p:nvSpPr>
          <p:spPr>
            <a:xfrm>
              <a:off x="2443" y="2109"/>
              <a:ext cx="143" cy="190"/>
            </a:xfrm>
            <a:custGeom>
              <a:rect b="b" l="l" r="r" t="t"/>
              <a:pathLst>
                <a:path extrusionOk="0" h="2097" w="1572">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156"/>
            <p:cNvSpPr/>
            <p:nvPr/>
          </p:nvSpPr>
          <p:spPr>
            <a:xfrm>
              <a:off x="2529" y="2109"/>
              <a:ext cx="124" cy="171"/>
            </a:xfrm>
            <a:custGeom>
              <a:rect b="b" l="l" r="r" t="t"/>
              <a:pathLst>
                <a:path extrusionOk="0" h="1887" w="1363">
                  <a:moveTo>
                    <a:pt x="0" y="0"/>
                  </a:moveTo>
                  <a:lnTo>
                    <a:pt x="1363" y="0"/>
                  </a:lnTo>
                  <a:lnTo>
                    <a:pt x="682" y="1887"/>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156"/>
            <p:cNvSpPr/>
            <p:nvPr/>
          </p:nvSpPr>
          <p:spPr>
            <a:xfrm>
              <a:off x="2595" y="2109"/>
              <a:ext cx="143" cy="190"/>
            </a:xfrm>
            <a:custGeom>
              <a:rect b="b" l="l" r="r" t="t"/>
              <a:pathLst>
                <a:path extrusionOk="0" h="2097" w="1572">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156"/>
            <p:cNvSpPr/>
            <p:nvPr/>
          </p:nvSpPr>
          <p:spPr>
            <a:xfrm>
              <a:off x="2526" y="2023"/>
              <a:ext cx="129" cy="67"/>
            </a:xfrm>
            <a:custGeom>
              <a:rect b="b" l="l" r="r" t="t"/>
              <a:pathLst>
                <a:path extrusionOk="0" h="734" w="1413">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156"/>
            <p:cNvSpPr/>
            <p:nvPr/>
          </p:nvSpPr>
          <p:spPr>
            <a:xfrm>
              <a:off x="2533" y="2036"/>
              <a:ext cx="115" cy="62"/>
            </a:xfrm>
            <a:custGeom>
              <a:rect b="b" l="l" r="r" t="t"/>
              <a:pathLst>
                <a:path extrusionOk="0" h="679" w="1261">
                  <a:moveTo>
                    <a:pt x="631" y="0"/>
                  </a:moveTo>
                  <a:lnTo>
                    <a:pt x="1261" y="679"/>
                  </a:lnTo>
                  <a:lnTo>
                    <a:pt x="0" y="679"/>
                  </a:lnTo>
                  <a:lnTo>
                    <a:pt x="63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156"/>
            <p:cNvSpPr/>
            <p:nvPr/>
          </p:nvSpPr>
          <p:spPr>
            <a:xfrm>
              <a:off x="2666" y="2026"/>
              <a:ext cx="71" cy="72"/>
            </a:xfrm>
            <a:custGeom>
              <a:rect b="b" l="l" r="r" t="t"/>
              <a:pathLst>
                <a:path extrusionOk="0" h="790" w="790">
                  <a:moveTo>
                    <a:pt x="0" y="0"/>
                  </a:moveTo>
                  <a:lnTo>
                    <a:pt x="790" y="790"/>
                  </a:lnTo>
                  <a:lnTo>
                    <a:pt x="0" y="79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156"/>
            <p:cNvSpPr/>
            <p:nvPr/>
          </p:nvSpPr>
          <p:spPr>
            <a:xfrm>
              <a:off x="2444" y="2026"/>
              <a:ext cx="72" cy="72"/>
            </a:xfrm>
            <a:custGeom>
              <a:rect b="b" l="l" r="r" t="t"/>
              <a:pathLst>
                <a:path extrusionOk="0" h="790" w="790">
                  <a:moveTo>
                    <a:pt x="790" y="0"/>
                  </a:moveTo>
                  <a:lnTo>
                    <a:pt x="790" y="790"/>
                  </a:lnTo>
                  <a:lnTo>
                    <a:pt x="0" y="790"/>
                  </a:lnTo>
                  <a:lnTo>
                    <a:pt x="7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2" name="Google Shape;1502;p156"/>
          <p:cNvSpPr txBox="1"/>
          <p:nvPr/>
        </p:nvSpPr>
        <p:spPr>
          <a:xfrm>
            <a:off x="86915" y="4409301"/>
            <a:ext cx="24827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*(V and U are used interchangeably) </a:t>
            </a:r>
            <a:endParaRPr sz="1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7" name="Shape 857"/>
        <p:cNvGrpSpPr/>
        <p:nvPr/>
      </p:nvGrpSpPr>
      <p:grpSpPr>
        <a:xfrm>
          <a:off x="0" y="0"/>
          <a:ext cx="0" cy="0"/>
          <a:chOff x="0" y="0"/>
          <a:chExt cx="0" cy="0"/>
        </a:xfrm>
      </p:grpSpPr>
      <p:sp>
        <p:nvSpPr>
          <p:cNvPr id="858" name="Google Shape;858;p112"/>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CS and AI</a:t>
            </a:r>
            <a:endParaRPr/>
          </a:p>
        </p:txBody>
      </p:sp>
      <p:pic>
        <p:nvPicPr>
          <p:cNvPr id="859" name="Google Shape;859;p112"/>
          <p:cNvPicPr preferRelativeResize="0"/>
          <p:nvPr/>
        </p:nvPicPr>
        <p:blipFill rotWithShape="1">
          <a:blip r:embed="rId3">
            <a:alphaModFix/>
          </a:blip>
          <a:srcRect b="0" l="0" r="0" t="0"/>
          <a:stretch/>
        </p:blipFill>
        <p:spPr>
          <a:xfrm>
            <a:off x="0" y="1707670"/>
            <a:ext cx="9144000" cy="2710016"/>
          </a:xfrm>
          <a:prstGeom prst="rect">
            <a:avLst/>
          </a:prstGeom>
          <a:noFill/>
          <a:ln>
            <a:noFill/>
          </a:ln>
        </p:spPr>
      </p:pic>
      <p:grpSp>
        <p:nvGrpSpPr>
          <p:cNvPr id="860" name="Google Shape;860;p112"/>
          <p:cNvGrpSpPr/>
          <p:nvPr/>
        </p:nvGrpSpPr>
        <p:grpSpPr>
          <a:xfrm>
            <a:off x="339725" y="358119"/>
            <a:ext cx="479425" cy="482600"/>
            <a:chOff x="148" y="1178"/>
            <a:chExt cx="302" cy="304"/>
          </a:xfrm>
        </p:grpSpPr>
        <p:sp>
          <p:nvSpPr>
            <p:cNvPr id="861" name="Google Shape;861;p112"/>
            <p:cNvSpPr/>
            <p:nvPr/>
          </p:nvSpPr>
          <p:spPr>
            <a:xfrm>
              <a:off x="148" y="1424"/>
              <a:ext cx="104" cy="58"/>
            </a:xfrm>
            <a:custGeom>
              <a:rect b="b" l="l" r="r" t="t"/>
              <a:pathLst>
                <a:path extrusionOk="0" h="641" w="1152">
                  <a:moveTo>
                    <a:pt x="0" y="0"/>
                  </a:moveTo>
                  <a:lnTo>
                    <a:pt x="1088" y="0"/>
                  </a:lnTo>
                  <a:lnTo>
                    <a:pt x="1104" y="3"/>
                  </a:lnTo>
                  <a:lnTo>
                    <a:pt x="1120" y="9"/>
                  </a:lnTo>
                  <a:lnTo>
                    <a:pt x="1134" y="18"/>
                  </a:lnTo>
                  <a:lnTo>
                    <a:pt x="1143" y="32"/>
                  </a:lnTo>
                  <a:lnTo>
                    <a:pt x="1150" y="47"/>
                  </a:lnTo>
                  <a:lnTo>
                    <a:pt x="1152" y="64"/>
                  </a:lnTo>
                  <a:lnTo>
                    <a:pt x="1152" y="641"/>
                  </a:lnTo>
                  <a:lnTo>
                    <a:pt x="320" y="641"/>
                  </a:lnTo>
                  <a:lnTo>
                    <a:pt x="277" y="639"/>
                  </a:lnTo>
                  <a:lnTo>
                    <a:pt x="236" y="630"/>
                  </a:lnTo>
                  <a:lnTo>
                    <a:pt x="195" y="616"/>
                  </a:lnTo>
                  <a:lnTo>
                    <a:pt x="159" y="598"/>
                  </a:lnTo>
                  <a:lnTo>
                    <a:pt x="125" y="575"/>
                  </a:lnTo>
                  <a:lnTo>
                    <a:pt x="94" y="548"/>
                  </a:lnTo>
                  <a:lnTo>
                    <a:pt x="67" y="516"/>
                  </a:lnTo>
                  <a:lnTo>
                    <a:pt x="44" y="483"/>
                  </a:lnTo>
                  <a:lnTo>
                    <a:pt x="25" y="446"/>
                  </a:lnTo>
                  <a:lnTo>
                    <a:pt x="12" y="406"/>
                  </a:lnTo>
                  <a:lnTo>
                    <a:pt x="4" y="365"/>
                  </a:lnTo>
                  <a:lnTo>
                    <a:pt x="0" y="32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112"/>
            <p:cNvSpPr/>
            <p:nvPr/>
          </p:nvSpPr>
          <p:spPr>
            <a:xfrm>
              <a:off x="380" y="1178"/>
              <a:ext cx="70" cy="71"/>
            </a:xfrm>
            <a:custGeom>
              <a:rect b="b" l="l" r="r" t="t"/>
              <a:pathLst>
                <a:path extrusionOk="0" h="771" w="768">
                  <a:moveTo>
                    <a:pt x="0" y="0"/>
                  </a:moveTo>
                  <a:lnTo>
                    <a:pt x="448" y="0"/>
                  </a:lnTo>
                  <a:lnTo>
                    <a:pt x="491" y="3"/>
                  </a:lnTo>
                  <a:lnTo>
                    <a:pt x="533" y="11"/>
                  </a:lnTo>
                  <a:lnTo>
                    <a:pt x="572" y="26"/>
                  </a:lnTo>
                  <a:lnTo>
                    <a:pt x="609" y="45"/>
                  </a:lnTo>
                  <a:lnTo>
                    <a:pt x="644" y="67"/>
                  </a:lnTo>
                  <a:lnTo>
                    <a:pt x="675" y="95"/>
                  </a:lnTo>
                  <a:lnTo>
                    <a:pt x="702" y="125"/>
                  </a:lnTo>
                  <a:lnTo>
                    <a:pt x="725" y="159"/>
                  </a:lnTo>
                  <a:lnTo>
                    <a:pt x="743" y="196"/>
                  </a:lnTo>
                  <a:lnTo>
                    <a:pt x="757" y="236"/>
                  </a:lnTo>
                  <a:lnTo>
                    <a:pt x="765" y="278"/>
                  </a:lnTo>
                  <a:lnTo>
                    <a:pt x="768" y="321"/>
                  </a:lnTo>
                  <a:lnTo>
                    <a:pt x="768" y="771"/>
                  </a:lnTo>
                  <a:lnTo>
                    <a:pt x="64" y="771"/>
                  </a:lnTo>
                  <a:lnTo>
                    <a:pt x="48" y="768"/>
                  </a:lnTo>
                  <a:lnTo>
                    <a:pt x="32" y="761"/>
                  </a:lnTo>
                  <a:lnTo>
                    <a:pt x="20" y="752"/>
                  </a:lnTo>
                  <a:lnTo>
                    <a:pt x="9" y="738"/>
                  </a:lnTo>
                  <a:lnTo>
                    <a:pt x="3" y="724"/>
                  </a:lnTo>
                  <a:lnTo>
                    <a:pt x="0" y="70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112"/>
            <p:cNvSpPr/>
            <p:nvPr/>
          </p:nvSpPr>
          <p:spPr>
            <a:xfrm>
              <a:off x="148" y="1178"/>
              <a:ext cx="302" cy="304"/>
            </a:xfrm>
            <a:custGeom>
              <a:rect b="b" l="l" r="r" t="t"/>
              <a:pathLst>
                <a:path extrusionOk="0" h="3337" w="3327">
                  <a:moveTo>
                    <a:pt x="320" y="0"/>
                  </a:moveTo>
                  <a:lnTo>
                    <a:pt x="768" y="0"/>
                  </a:lnTo>
                  <a:lnTo>
                    <a:pt x="768" y="649"/>
                  </a:lnTo>
                  <a:lnTo>
                    <a:pt x="725" y="660"/>
                  </a:lnTo>
                  <a:lnTo>
                    <a:pt x="686" y="678"/>
                  </a:lnTo>
                  <a:lnTo>
                    <a:pt x="648" y="701"/>
                  </a:lnTo>
                  <a:lnTo>
                    <a:pt x="615" y="728"/>
                  </a:lnTo>
                  <a:lnTo>
                    <a:pt x="585" y="759"/>
                  </a:lnTo>
                  <a:lnTo>
                    <a:pt x="560" y="794"/>
                  </a:lnTo>
                  <a:lnTo>
                    <a:pt x="539" y="832"/>
                  </a:lnTo>
                  <a:lnTo>
                    <a:pt x="525" y="873"/>
                  </a:lnTo>
                  <a:lnTo>
                    <a:pt x="516" y="917"/>
                  </a:lnTo>
                  <a:lnTo>
                    <a:pt x="513" y="963"/>
                  </a:lnTo>
                  <a:lnTo>
                    <a:pt x="515" y="1007"/>
                  </a:lnTo>
                  <a:lnTo>
                    <a:pt x="524" y="1048"/>
                  </a:lnTo>
                  <a:lnTo>
                    <a:pt x="537" y="1088"/>
                  </a:lnTo>
                  <a:lnTo>
                    <a:pt x="556" y="1125"/>
                  </a:lnTo>
                  <a:lnTo>
                    <a:pt x="579" y="1159"/>
                  </a:lnTo>
                  <a:lnTo>
                    <a:pt x="606" y="1190"/>
                  </a:lnTo>
                  <a:lnTo>
                    <a:pt x="637" y="1217"/>
                  </a:lnTo>
                  <a:lnTo>
                    <a:pt x="671" y="1240"/>
                  </a:lnTo>
                  <a:lnTo>
                    <a:pt x="707" y="1258"/>
                  </a:lnTo>
                  <a:lnTo>
                    <a:pt x="747" y="1273"/>
                  </a:lnTo>
                  <a:lnTo>
                    <a:pt x="788" y="1281"/>
                  </a:lnTo>
                  <a:lnTo>
                    <a:pt x="832" y="1284"/>
                  </a:lnTo>
                  <a:lnTo>
                    <a:pt x="875" y="1281"/>
                  </a:lnTo>
                  <a:lnTo>
                    <a:pt x="917" y="1273"/>
                  </a:lnTo>
                  <a:lnTo>
                    <a:pt x="956" y="1258"/>
                  </a:lnTo>
                  <a:lnTo>
                    <a:pt x="994" y="1240"/>
                  </a:lnTo>
                  <a:lnTo>
                    <a:pt x="1028" y="1217"/>
                  </a:lnTo>
                  <a:lnTo>
                    <a:pt x="1058" y="1190"/>
                  </a:lnTo>
                  <a:lnTo>
                    <a:pt x="1085" y="1159"/>
                  </a:lnTo>
                  <a:lnTo>
                    <a:pt x="1109" y="1125"/>
                  </a:lnTo>
                  <a:lnTo>
                    <a:pt x="1126" y="1088"/>
                  </a:lnTo>
                  <a:lnTo>
                    <a:pt x="1141" y="1048"/>
                  </a:lnTo>
                  <a:lnTo>
                    <a:pt x="1149" y="1007"/>
                  </a:lnTo>
                  <a:lnTo>
                    <a:pt x="1152" y="963"/>
                  </a:lnTo>
                  <a:lnTo>
                    <a:pt x="1149" y="917"/>
                  </a:lnTo>
                  <a:lnTo>
                    <a:pt x="1140" y="873"/>
                  </a:lnTo>
                  <a:lnTo>
                    <a:pt x="1124" y="832"/>
                  </a:lnTo>
                  <a:lnTo>
                    <a:pt x="1103" y="794"/>
                  </a:lnTo>
                  <a:lnTo>
                    <a:pt x="1079" y="759"/>
                  </a:lnTo>
                  <a:lnTo>
                    <a:pt x="1050" y="728"/>
                  </a:lnTo>
                  <a:lnTo>
                    <a:pt x="1015" y="701"/>
                  </a:lnTo>
                  <a:lnTo>
                    <a:pt x="979" y="678"/>
                  </a:lnTo>
                  <a:lnTo>
                    <a:pt x="939" y="660"/>
                  </a:lnTo>
                  <a:lnTo>
                    <a:pt x="896" y="649"/>
                  </a:lnTo>
                  <a:lnTo>
                    <a:pt x="896" y="0"/>
                  </a:lnTo>
                  <a:lnTo>
                    <a:pt x="2431" y="0"/>
                  </a:lnTo>
                  <a:lnTo>
                    <a:pt x="2431" y="706"/>
                  </a:lnTo>
                  <a:lnTo>
                    <a:pt x="2435" y="740"/>
                  </a:lnTo>
                  <a:lnTo>
                    <a:pt x="2444" y="774"/>
                  </a:lnTo>
                  <a:lnTo>
                    <a:pt x="2457" y="804"/>
                  </a:lnTo>
                  <a:lnTo>
                    <a:pt x="2477" y="830"/>
                  </a:lnTo>
                  <a:lnTo>
                    <a:pt x="2500" y="854"/>
                  </a:lnTo>
                  <a:lnTo>
                    <a:pt x="2527" y="872"/>
                  </a:lnTo>
                  <a:lnTo>
                    <a:pt x="2557" y="887"/>
                  </a:lnTo>
                  <a:lnTo>
                    <a:pt x="2589" y="895"/>
                  </a:lnTo>
                  <a:lnTo>
                    <a:pt x="2623" y="898"/>
                  </a:lnTo>
                  <a:lnTo>
                    <a:pt x="3327" y="898"/>
                  </a:lnTo>
                  <a:lnTo>
                    <a:pt x="3327" y="3017"/>
                  </a:lnTo>
                  <a:lnTo>
                    <a:pt x="3324" y="3061"/>
                  </a:lnTo>
                  <a:lnTo>
                    <a:pt x="3316" y="3102"/>
                  </a:lnTo>
                  <a:lnTo>
                    <a:pt x="3302" y="3142"/>
                  </a:lnTo>
                  <a:lnTo>
                    <a:pt x="3284" y="3179"/>
                  </a:lnTo>
                  <a:lnTo>
                    <a:pt x="3261" y="3212"/>
                  </a:lnTo>
                  <a:lnTo>
                    <a:pt x="3234" y="3244"/>
                  </a:lnTo>
                  <a:lnTo>
                    <a:pt x="3203" y="3271"/>
                  </a:lnTo>
                  <a:lnTo>
                    <a:pt x="3168" y="3294"/>
                  </a:lnTo>
                  <a:lnTo>
                    <a:pt x="3131" y="3312"/>
                  </a:lnTo>
                  <a:lnTo>
                    <a:pt x="3092" y="3326"/>
                  </a:lnTo>
                  <a:lnTo>
                    <a:pt x="3050" y="3335"/>
                  </a:lnTo>
                  <a:lnTo>
                    <a:pt x="3007" y="3337"/>
                  </a:lnTo>
                  <a:lnTo>
                    <a:pt x="1919" y="3337"/>
                  </a:lnTo>
                  <a:lnTo>
                    <a:pt x="1919" y="2760"/>
                  </a:lnTo>
                  <a:lnTo>
                    <a:pt x="1922" y="2743"/>
                  </a:lnTo>
                  <a:lnTo>
                    <a:pt x="1929" y="2728"/>
                  </a:lnTo>
                  <a:lnTo>
                    <a:pt x="1938" y="2714"/>
                  </a:lnTo>
                  <a:lnTo>
                    <a:pt x="1951" y="2705"/>
                  </a:lnTo>
                  <a:lnTo>
                    <a:pt x="1967" y="2699"/>
                  </a:lnTo>
                  <a:lnTo>
                    <a:pt x="1984" y="2696"/>
                  </a:lnTo>
                  <a:lnTo>
                    <a:pt x="2310" y="2696"/>
                  </a:lnTo>
                  <a:lnTo>
                    <a:pt x="2322" y="2738"/>
                  </a:lnTo>
                  <a:lnTo>
                    <a:pt x="2339" y="2779"/>
                  </a:lnTo>
                  <a:lnTo>
                    <a:pt x="2362" y="2816"/>
                  </a:lnTo>
                  <a:lnTo>
                    <a:pt x="2389" y="2849"/>
                  </a:lnTo>
                  <a:lnTo>
                    <a:pt x="2420" y="2880"/>
                  </a:lnTo>
                  <a:lnTo>
                    <a:pt x="2455" y="2905"/>
                  </a:lnTo>
                  <a:lnTo>
                    <a:pt x="2494" y="2924"/>
                  </a:lnTo>
                  <a:lnTo>
                    <a:pt x="2534" y="2940"/>
                  </a:lnTo>
                  <a:lnTo>
                    <a:pt x="2578" y="2949"/>
                  </a:lnTo>
                  <a:lnTo>
                    <a:pt x="2623" y="2952"/>
                  </a:lnTo>
                  <a:lnTo>
                    <a:pt x="2667" y="2949"/>
                  </a:lnTo>
                  <a:lnTo>
                    <a:pt x="2708" y="2941"/>
                  </a:lnTo>
                  <a:lnTo>
                    <a:pt x="2748" y="2927"/>
                  </a:lnTo>
                  <a:lnTo>
                    <a:pt x="2785" y="2909"/>
                  </a:lnTo>
                  <a:lnTo>
                    <a:pt x="2819" y="2886"/>
                  </a:lnTo>
                  <a:lnTo>
                    <a:pt x="2849" y="2859"/>
                  </a:lnTo>
                  <a:lnTo>
                    <a:pt x="2876" y="2828"/>
                  </a:lnTo>
                  <a:lnTo>
                    <a:pt x="2900" y="2793"/>
                  </a:lnTo>
                  <a:lnTo>
                    <a:pt x="2918" y="2757"/>
                  </a:lnTo>
                  <a:lnTo>
                    <a:pt x="2932" y="2717"/>
                  </a:lnTo>
                  <a:lnTo>
                    <a:pt x="2940" y="2675"/>
                  </a:lnTo>
                  <a:lnTo>
                    <a:pt x="2944" y="2632"/>
                  </a:lnTo>
                  <a:lnTo>
                    <a:pt x="2940" y="2588"/>
                  </a:lnTo>
                  <a:lnTo>
                    <a:pt x="2932" y="2547"/>
                  </a:lnTo>
                  <a:lnTo>
                    <a:pt x="2918" y="2507"/>
                  </a:lnTo>
                  <a:lnTo>
                    <a:pt x="2900" y="2470"/>
                  </a:lnTo>
                  <a:lnTo>
                    <a:pt x="2876" y="2436"/>
                  </a:lnTo>
                  <a:lnTo>
                    <a:pt x="2849" y="2405"/>
                  </a:lnTo>
                  <a:lnTo>
                    <a:pt x="2819" y="2377"/>
                  </a:lnTo>
                  <a:lnTo>
                    <a:pt x="2785" y="2354"/>
                  </a:lnTo>
                  <a:lnTo>
                    <a:pt x="2748" y="2336"/>
                  </a:lnTo>
                  <a:lnTo>
                    <a:pt x="2708" y="2322"/>
                  </a:lnTo>
                  <a:lnTo>
                    <a:pt x="2667" y="2314"/>
                  </a:lnTo>
                  <a:lnTo>
                    <a:pt x="2623" y="2311"/>
                  </a:lnTo>
                  <a:lnTo>
                    <a:pt x="2578" y="2314"/>
                  </a:lnTo>
                  <a:lnTo>
                    <a:pt x="2534" y="2323"/>
                  </a:lnTo>
                  <a:lnTo>
                    <a:pt x="2494" y="2339"/>
                  </a:lnTo>
                  <a:lnTo>
                    <a:pt x="2455" y="2359"/>
                  </a:lnTo>
                  <a:lnTo>
                    <a:pt x="2420" y="2385"/>
                  </a:lnTo>
                  <a:lnTo>
                    <a:pt x="2389" y="2414"/>
                  </a:lnTo>
                  <a:lnTo>
                    <a:pt x="2362" y="2448"/>
                  </a:lnTo>
                  <a:lnTo>
                    <a:pt x="2339" y="2484"/>
                  </a:lnTo>
                  <a:lnTo>
                    <a:pt x="2322" y="2525"/>
                  </a:lnTo>
                  <a:lnTo>
                    <a:pt x="2310" y="2568"/>
                  </a:lnTo>
                  <a:lnTo>
                    <a:pt x="1984" y="2568"/>
                  </a:lnTo>
                  <a:lnTo>
                    <a:pt x="1949" y="2571"/>
                  </a:lnTo>
                  <a:lnTo>
                    <a:pt x="1916" y="2580"/>
                  </a:lnTo>
                  <a:lnTo>
                    <a:pt x="1887" y="2594"/>
                  </a:lnTo>
                  <a:lnTo>
                    <a:pt x="1860" y="2613"/>
                  </a:lnTo>
                  <a:lnTo>
                    <a:pt x="1836" y="2636"/>
                  </a:lnTo>
                  <a:lnTo>
                    <a:pt x="1818" y="2663"/>
                  </a:lnTo>
                  <a:lnTo>
                    <a:pt x="1803" y="2693"/>
                  </a:lnTo>
                  <a:lnTo>
                    <a:pt x="1795" y="2726"/>
                  </a:lnTo>
                  <a:lnTo>
                    <a:pt x="1792" y="2760"/>
                  </a:lnTo>
                  <a:lnTo>
                    <a:pt x="1792" y="3337"/>
                  </a:lnTo>
                  <a:lnTo>
                    <a:pt x="1280" y="3337"/>
                  </a:lnTo>
                  <a:lnTo>
                    <a:pt x="1280" y="2760"/>
                  </a:lnTo>
                  <a:lnTo>
                    <a:pt x="1277" y="2726"/>
                  </a:lnTo>
                  <a:lnTo>
                    <a:pt x="1268" y="2693"/>
                  </a:lnTo>
                  <a:lnTo>
                    <a:pt x="1254" y="2663"/>
                  </a:lnTo>
                  <a:lnTo>
                    <a:pt x="1235" y="2636"/>
                  </a:lnTo>
                  <a:lnTo>
                    <a:pt x="1211" y="2613"/>
                  </a:lnTo>
                  <a:lnTo>
                    <a:pt x="1184" y="2594"/>
                  </a:lnTo>
                  <a:lnTo>
                    <a:pt x="1155" y="2580"/>
                  </a:lnTo>
                  <a:lnTo>
                    <a:pt x="1122" y="2571"/>
                  </a:lnTo>
                  <a:lnTo>
                    <a:pt x="1088" y="2568"/>
                  </a:lnTo>
                  <a:lnTo>
                    <a:pt x="0" y="2568"/>
                  </a:lnTo>
                  <a:lnTo>
                    <a:pt x="0" y="2183"/>
                  </a:lnTo>
                  <a:lnTo>
                    <a:pt x="2367" y="2183"/>
                  </a:lnTo>
                  <a:lnTo>
                    <a:pt x="2402" y="2180"/>
                  </a:lnTo>
                  <a:lnTo>
                    <a:pt x="2435" y="2170"/>
                  </a:lnTo>
                  <a:lnTo>
                    <a:pt x="2465" y="2156"/>
                  </a:lnTo>
                  <a:lnTo>
                    <a:pt x="2492" y="2137"/>
                  </a:lnTo>
                  <a:lnTo>
                    <a:pt x="2514" y="2114"/>
                  </a:lnTo>
                  <a:lnTo>
                    <a:pt x="2533" y="2087"/>
                  </a:lnTo>
                  <a:lnTo>
                    <a:pt x="2548" y="2057"/>
                  </a:lnTo>
                  <a:lnTo>
                    <a:pt x="2556" y="2025"/>
                  </a:lnTo>
                  <a:lnTo>
                    <a:pt x="2559" y="1990"/>
                  </a:lnTo>
                  <a:lnTo>
                    <a:pt x="2559" y="1791"/>
                  </a:lnTo>
                  <a:lnTo>
                    <a:pt x="2602" y="1779"/>
                  </a:lnTo>
                  <a:lnTo>
                    <a:pt x="2642" y="1762"/>
                  </a:lnTo>
                  <a:lnTo>
                    <a:pt x="2679" y="1739"/>
                  </a:lnTo>
                  <a:lnTo>
                    <a:pt x="2712" y="1712"/>
                  </a:lnTo>
                  <a:lnTo>
                    <a:pt x="2742" y="1681"/>
                  </a:lnTo>
                  <a:lnTo>
                    <a:pt x="2767" y="1645"/>
                  </a:lnTo>
                  <a:lnTo>
                    <a:pt x="2788" y="1607"/>
                  </a:lnTo>
                  <a:lnTo>
                    <a:pt x="2803" y="1566"/>
                  </a:lnTo>
                  <a:lnTo>
                    <a:pt x="2812" y="1522"/>
                  </a:lnTo>
                  <a:lnTo>
                    <a:pt x="2815" y="1477"/>
                  </a:lnTo>
                  <a:lnTo>
                    <a:pt x="2812" y="1433"/>
                  </a:lnTo>
                  <a:lnTo>
                    <a:pt x="2804" y="1391"/>
                  </a:lnTo>
                  <a:lnTo>
                    <a:pt x="2790" y="1352"/>
                  </a:lnTo>
                  <a:lnTo>
                    <a:pt x="2771" y="1314"/>
                  </a:lnTo>
                  <a:lnTo>
                    <a:pt x="2749" y="1280"/>
                  </a:lnTo>
                  <a:lnTo>
                    <a:pt x="2722" y="1250"/>
                  </a:lnTo>
                  <a:lnTo>
                    <a:pt x="2691" y="1223"/>
                  </a:lnTo>
                  <a:lnTo>
                    <a:pt x="2656" y="1199"/>
                  </a:lnTo>
                  <a:lnTo>
                    <a:pt x="2620" y="1181"/>
                  </a:lnTo>
                  <a:lnTo>
                    <a:pt x="2581" y="1167"/>
                  </a:lnTo>
                  <a:lnTo>
                    <a:pt x="2539" y="1158"/>
                  </a:lnTo>
                  <a:lnTo>
                    <a:pt x="2496" y="1155"/>
                  </a:lnTo>
                  <a:lnTo>
                    <a:pt x="2452" y="1158"/>
                  </a:lnTo>
                  <a:lnTo>
                    <a:pt x="2411" y="1167"/>
                  </a:lnTo>
                  <a:lnTo>
                    <a:pt x="2371" y="1181"/>
                  </a:lnTo>
                  <a:lnTo>
                    <a:pt x="2334" y="1199"/>
                  </a:lnTo>
                  <a:lnTo>
                    <a:pt x="2300" y="1223"/>
                  </a:lnTo>
                  <a:lnTo>
                    <a:pt x="2270" y="1250"/>
                  </a:lnTo>
                  <a:lnTo>
                    <a:pt x="2243" y="1280"/>
                  </a:lnTo>
                  <a:lnTo>
                    <a:pt x="2219" y="1314"/>
                  </a:lnTo>
                  <a:lnTo>
                    <a:pt x="2200" y="1352"/>
                  </a:lnTo>
                  <a:lnTo>
                    <a:pt x="2187" y="1391"/>
                  </a:lnTo>
                  <a:lnTo>
                    <a:pt x="2178" y="1433"/>
                  </a:lnTo>
                  <a:lnTo>
                    <a:pt x="2175" y="1477"/>
                  </a:lnTo>
                  <a:lnTo>
                    <a:pt x="2178" y="1522"/>
                  </a:lnTo>
                  <a:lnTo>
                    <a:pt x="2188" y="1566"/>
                  </a:lnTo>
                  <a:lnTo>
                    <a:pt x="2203" y="1607"/>
                  </a:lnTo>
                  <a:lnTo>
                    <a:pt x="2224" y="1645"/>
                  </a:lnTo>
                  <a:lnTo>
                    <a:pt x="2249" y="1681"/>
                  </a:lnTo>
                  <a:lnTo>
                    <a:pt x="2278" y="1712"/>
                  </a:lnTo>
                  <a:lnTo>
                    <a:pt x="2312" y="1739"/>
                  </a:lnTo>
                  <a:lnTo>
                    <a:pt x="2348" y="1762"/>
                  </a:lnTo>
                  <a:lnTo>
                    <a:pt x="2389" y="1779"/>
                  </a:lnTo>
                  <a:lnTo>
                    <a:pt x="2431" y="1791"/>
                  </a:lnTo>
                  <a:lnTo>
                    <a:pt x="2431" y="1990"/>
                  </a:lnTo>
                  <a:lnTo>
                    <a:pt x="2429" y="2007"/>
                  </a:lnTo>
                  <a:lnTo>
                    <a:pt x="2423" y="2023"/>
                  </a:lnTo>
                  <a:lnTo>
                    <a:pt x="2413" y="2035"/>
                  </a:lnTo>
                  <a:lnTo>
                    <a:pt x="2399" y="2046"/>
                  </a:lnTo>
                  <a:lnTo>
                    <a:pt x="2385" y="2052"/>
                  </a:lnTo>
                  <a:lnTo>
                    <a:pt x="2367" y="2054"/>
                  </a:lnTo>
                  <a:lnTo>
                    <a:pt x="0" y="2054"/>
                  </a:lnTo>
                  <a:lnTo>
                    <a:pt x="0" y="1669"/>
                  </a:lnTo>
                  <a:lnTo>
                    <a:pt x="1600" y="1669"/>
                  </a:lnTo>
                  <a:lnTo>
                    <a:pt x="1634" y="1666"/>
                  </a:lnTo>
                  <a:lnTo>
                    <a:pt x="1666" y="1657"/>
                  </a:lnTo>
                  <a:lnTo>
                    <a:pt x="1696" y="1643"/>
                  </a:lnTo>
                  <a:lnTo>
                    <a:pt x="1723" y="1623"/>
                  </a:lnTo>
                  <a:lnTo>
                    <a:pt x="1746" y="1600"/>
                  </a:lnTo>
                  <a:lnTo>
                    <a:pt x="1766" y="1573"/>
                  </a:lnTo>
                  <a:lnTo>
                    <a:pt x="1779" y="1543"/>
                  </a:lnTo>
                  <a:lnTo>
                    <a:pt x="1789" y="1511"/>
                  </a:lnTo>
                  <a:lnTo>
                    <a:pt x="1792" y="1477"/>
                  </a:lnTo>
                  <a:lnTo>
                    <a:pt x="1792" y="1021"/>
                  </a:lnTo>
                  <a:lnTo>
                    <a:pt x="1834" y="1009"/>
                  </a:lnTo>
                  <a:lnTo>
                    <a:pt x="1875" y="991"/>
                  </a:lnTo>
                  <a:lnTo>
                    <a:pt x="1911" y="969"/>
                  </a:lnTo>
                  <a:lnTo>
                    <a:pt x="1945" y="942"/>
                  </a:lnTo>
                  <a:lnTo>
                    <a:pt x="1974" y="911"/>
                  </a:lnTo>
                  <a:lnTo>
                    <a:pt x="1999" y="876"/>
                  </a:lnTo>
                  <a:lnTo>
                    <a:pt x="2020" y="837"/>
                  </a:lnTo>
                  <a:lnTo>
                    <a:pt x="2035" y="795"/>
                  </a:lnTo>
                  <a:lnTo>
                    <a:pt x="2045" y="752"/>
                  </a:lnTo>
                  <a:lnTo>
                    <a:pt x="2048" y="706"/>
                  </a:lnTo>
                  <a:lnTo>
                    <a:pt x="2045" y="662"/>
                  </a:lnTo>
                  <a:lnTo>
                    <a:pt x="2036" y="621"/>
                  </a:lnTo>
                  <a:lnTo>
                    <a:pt x="2022" y="581"/>
                  </a:lnTo>
                  <a:lnTo>
                    <a:pt x="2004" y="545"/>
                  </a:lnTo>
                  <a:lnTo>
                    <a:pt x="1980" y="511"/>
                  </a:lnTo>
                  <a:lnTo>
                    <a:pt x="1954" y="479"/>
                  </a:lnTo>
                  <a:lnTo>
                    <a:pt x="1923" y="452"/>
                  </a:lnTo>
                  <a:lnTo>
                    <a:pt x="1889" y="429"/>
                  </a:lnTo>
                  <a:lnTo>
                    <a:pt x="1852" y="411"/>
                  </a:lnTo>
                  <a:lnTo>
                    <a:pt x="1813" y="397"/>
                  </a:lnTo>
                  <a:lnTo>
                    <a:pt x="1771" y="388"/>
                  </a:lnTo>
                  <a:lnTo>
                    <a:pt x="1728" y="386"/>
                  </a:lnTo>
                  <a:lnTo>
                    <a:pt x="1684" y="388"/>
                  </a:lnTo>
                  <a:lnTo>
                    <a:pt x="1643" y="397"/>
                  </a:lnTo>
                  <a:lnTo>
                    <a:pt x="1603" y="411"/>
                  </a:lnTo>
                  <a:lnTo>
                    <a:pt x="1567" y="429"/>
                  </a:lnTo>
                  <a:lnTo>
                    <a:pt x="1533" y="452"/>
                  </a:lnTo>
                  <a:lnTo>
                    <a:pt x="1502" y="479"/>
                  </a:lnTo>
                  <a:lnTo>
                    <a:pt x="1475" y="511"/>
                  </a:lnTo>
                  <a:lnTo>
                    <a:pt x="1452" y="545"/>
                  </a:lnTo>
                  <a:lnTo>
                    <a:pt x="1433" y="581"/>
                  </a:lnTo>
                  <a:lnTo>
                    <a:pt x="1420" y="621"/>
                  </a:lnTo>
                  <a:lnTo>
                    <a:pt x="1410" y="662"/>
                  </a:lnTo>
                  <a:lnTo>
                    <a:pt x="1408" y="706"/>
                  </a:lnTo>
                  <a:lnTo>
                    <a:pt x="1411" y="752"/>
                  </a:lnTo>
                  <a:lnTo>
                    <a:pt x="1421" y="795"/>
                  </a:lnTo>
                  <a:lnTo>
                    <a:pt x="1435" y="837"/>
                  </a:lnTo>
                  <a:lnTo>
                    <a:pt x="1456" y="876"/>
                  </a:lnTo>
                  <a:lnTo>
                    <a:pt x="1481" y="911"/>
                  </a:lnTo>
                  <a:lnTo>
                    <a:pt x="1511" y="942"/>
                  </a:lnTo>
                  <a:lnTo>
                    <a:pt x="1544" y="969"/>
                  </a:lnTo>
                  <a:lnTo>
                    <a:pt x="1581" y="991"/>
                  </a:lnTo>
                  <a:lnTo>
                    <a:pt x="1621" y="1009"/>
                  </a:lnTo>
                  <a:lnTo>
                    <a:pt x="1663" y="1021"/>
                  </a:lnTo>
                  <a:lnTo>
                    <a:pt x="1663" y="1477"/>
                  </a:lnTo>
                  <a:lnTo>
                    <a:pt x="1661" y="1493"/>
                  </a:lnTo>
                  <a:lnTo>
                    <a:pt x="1655" y="1509"/>
                  </a:lnTo>
                  <a:lnTo>
                    <a:pt x="1645" y="1521"/>
                  </a:lnTo>
                  <a:lnTo>
                    <a:pt x="1632" y="1532"/>
                  </a:lnTo>
                  <a:lnTo>
                    <a:pt x="1617" y="1538"/>
                  </a:lnTo>
                  <a:lnTo>
                    <a:pt x="1600" y="1541"/>
                  </a:lnTo>
                  <a:lnTo>
                    <a:pt x="0" y="1541"/>
                  </a:lnTo>
                  <a:lnTo>
                    <a:pt x="0" y="321"/>
                  </a:lnTo>
                  <a:lnTo>
                    <a:pt x="4" y="278"/>
                  </a:lnTo>
                  <a:lnTo>
                    <a:pt x="12" y="236"/>
                  </a:lnTo>
                  <a:lnTo>
                    <a:pt x="25" y="196"/>
                  </a:lnTo>
                  <a:lnTo>
                    <a:pt x="44" y="159"/>
                  </a:lnTo>
                  <a:lnTo>
                    <a:pt x="67" y="125"/>
                  </a:lnTo>
                  <a:lnTo>
                    <a:pt x="94" y="95"/>
                  </a:lnTo>
                  <a:lnTo>
                    <a:pt x="125" y="67"/>
                  </a:lnTo>
                  <a:lnTo>
                    <a:pt x="159" y="45"/>
                  </a:lnTo>
                  <a:lnTo>
                    <a:pt x="195" y="26"/>
                  </a:lnTo>
                  <a:lnTo>
                    <a:pt x="236" y="11"/>
                  </a:lnTo>
                  <a:lnTo>
                    <a:pt x="277" y="3"/>
                  </a:lnTo>
                  <a:lnTo>
                    <a:pt x="32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57"/>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Optimal Quantities</a:t>
            </a:r>
            <a:endParaRPr/>
          </a:p>
        </p:txBody>
      </p:sp>
      <p:sp>
        <p:nvSpPr>
          <p:cNvPr id="1509" name="Google Shape;1509;p157"/>
          <p:cNvSpPr txBox="1"/>
          <p:nvPr/>
        </p:nvSpPr>
        <p:spPr>
          <a:xfrm>
            <a:off x="342900" y="971550"/>
            <a:ext cx="5029200" cy="3714750"/>
          </a:xfrm>
          <a:prstGeom prst="rect">
            <a:avLst/>
          </a:prstGeom>
          <a:noFill/>
          <a:ln>
            <a:noFill/>
          </a:ln>
        </p:spPr>
        <p:txBody>
          <a:bodyPr anchorCtr="0" anchor="t" bIns="34275" lIns="68575" spcFirstLastPara="1" rIns="68575" wrap="square" tIns="34275">
            <a:noAutofit/>
          </a:bodyPr>
          <a:lstStyle/>
          <a:p>
            <a:pPr indent="-123190" lvl="0" marL="256540" marR="0" rtl="0" algn="l">
              <a:lnSpc>
                <a:spcPct val="80000"/>
              </a:lnSpc>
              <a:spcBef>
                <a:spcPts val="0"/>
              </a:spcBef>
              <a:spcAft>
                <a:spcPts val="0"/>
              </a:spcAft>
              <a:buClr>
                <a:schemeClr val="accent2"/>
              </a:buClr>
              <a:buSzPts val="2100"/>
              <a:buFont typeface="Noto Sans Symbols"/>
              <a:buNone/>
            </a:pPr>
            <a:r>
              <a:t/>
            </a:r>
            <a:endParaRPr sz="2100">
              <a:solidFill>
                <a:schemeClr val="accent2"/>
              </a:solidFill>
              <a:latin typeface="Calibri"/>
              <a:ea typeface="Calibri"/>
              <a:cs typeface="Calibri"/>
              <a:sym typeface="Calibri"/>
            </a:endParaRPr>
          </a:p>
          <a:p>
            <a:pPr indent="-287020" lvl="0" marL="287020" marR="0" rtl="0" algn="l">
              <a:lnSpc>
                <a:spcPct val="90000"/>
              </a:lnSpc>
              <a:spcBef>
                <a:spcPts val="1200"/>
              </a:spcBef>
              <a:spcAft>
                <a:spcPts val="0"/>
              </a:spcAft>
              <a:buClr>
                <a:schemeClr val="lt2"/>
              </a:buClr>
              <a:buSzPts val="2000"/>
              <a:buFont typeface="Arimo"/>
              <a:buChar char="❖"/>
            </a:pPr>
            <a:r>
              <a:rPr b="1" lang="en-US" sz="2000">
                <a:solidFill>
                  <a:srgbClr val="00499A"/>
                </a:solidFill>
                <a:latin typeface="Calibri"/>
                <a:ea typeface="Calibri"/>
                <a:cs typeface="Calibri"/>
                <a:sym typeface="Calibri"/>
              </a:rPr>
              <a:t>An optimal policy:</a:t>
            </a:r>
            <a:endParaRPr/>
          </a:p>
          <a:p>
            <a:pPr indent="-213994" lvl="1" marL="556895" marR="0" rtl="0" algn="l">
              <a:lnSpc>
                <a:spcPct val="80000"/>
              </a:lnSpc>
              <a:spcBef>
                <a:spcPts val="360"/>
              </a:spcBef>
              <a:spcAft>
                <a:spcPts val="0"/>
              </a:spcAft>
              <a:buNone/>
            </a:pPr>
            <a:r>
              <a:rPr b="0" i="0" lang="en-US" sz="1800" u="none" cap="none" strike="noStrike">
                <a:solidFill>
                  <a:schemeClr val="accent6"/>
                </a:solidFill>
                <a:latin typeface="Calibri"/>
                <a:ea typeface="Calibri"/>
                <a:cs typeface="Calibri"/>
                <a:sym typeface="Calibri"/>
              </a:rPr>
              <a:t>π*(s) = optimal action from state s</a:t>
            </a:r>
            <a:endParaRPr/>
          </a:p>
          <a:p>
            <a:pPr indent="-287020" lvl="0" marL="287020" marR="0" rtl="0" algn="l">
              <a:lnSpc>
                <a:spcPct val="90000"/>
              </a:lnSpc>
              <a:spcBef>
                <a:spcPts val="1200"/>
              </a:spcBef>
              <a:spcAft>
                <a:spcPts val="0"/>
              </a:spcAft>
              <a:buClr>
                <a:schemeClr val="lt2"/>
              </a:buClr>
              <a:buSzPts val="2000"/>
              <a:buFont typeface="Arimo"/>
              <a:buChar char="❖"/>
            </a:pPr>
            <a:r>
              <a:rPr b="1" lang="en-US" sz="2000">
                <a:solidFill>
                  <a:srgbClr val="00499A"/>
                </a:solidFill>
                <a:latin typeface="Calibri"/>
                <a:ea typeface="Calibri"/>
                <a:cs typeface="Calibri"/>
                <a:sym typeface="Calibri"/>
              </a:rPr>
              <a:t>The optimal value (utility) of a state s:</a:t>
            </a:r>
            <a:endParaRPr/>
          </a:p>
          <a:p>
            <a:pPr indent="-213994" lvl="1" marL="556895" marR="0" rtl="0" algn="l">
              <a:lnSpc>
                <a:spcPct val="80000"/>
              </a:lnSpc>
              <a:spcBef>
                <a:spcPts val="360"/>
              </a:spcBef>
              <a:spcAft>
                <a:spcPts val="0"/>
              </a:spcAft>
              <a:buNone/>
            </a:pPr>
            <a:r>
              <a:rPr b="0" i="0" lang="en-US" sz="1800" u="none" cap="none" strike="noStrike">
                <a:solidFill>
                  <a:schemeClr val="accent6"/>
                </a:solidFill>
                <a:latin typeface="Calibri"/>
                <a:ea typeface="Calibri"/>
                <a:cs typeface="Calibri"/>
                <a:sym typeface="Calibri"/>
              </a:rPr>
              <a:t>V</a:t>
            </a:r>
            <a:r>
              <a:rPr b="0" baseline="30000" i="0" lang="en-US" sz="1800" u="none" cap="none" strike="noStrike">
                <a:solidFill>
                  <a:schemeClr val="accent6"/>
                </a:solidFill>
                <a:latin typeface="Calibri"/>
                <a:ea typeface="Calibri"/>
                <a:cs typeface="Calibri"/>
                <a:sym typeface="Calibri"/>
              </a:rPr>
              <a:t>*</a:t>
            </a:r>
            <a:r>
              <a:rPr b="0" i="0" lang="en-US" sz="1800" u="none" cap="none" strike="noStrike">
                <a:solidFill>
                  <a:schemeClr val="accent6"/>
                </a:solidFill>
                <a:latin typeface="Calibri"/>
                <a:ea typeface="Calibri"/>
                <a:cs typeface="Calibri"/>
                <a:sym typeface="Calibri"/>
              </a:rPr>
              <a:t>(s) </a:t>
            </a:r>
            <a:r>
              <a:rPr b="0" i="0" lang="en-US" sz="1800" u="none" cap="none" strike="noStrike">
                <a:solidFill>
                  <a:schemeClr val="dk1"/>
                </a:solidFill>
                <a:latin typeface="Calibri"/>
                <a:ea typeface="Calibri"/>
                <a:cs typeface="Calibri"/>
                <a:sym typeface="Calibri"/>
              </a:rPr>
              <a:t>= expected utility starting in </a:t>
            </a:r>
            <a:r>
              <a:rPr b="0" i="0" lang="en-US" sz="1800" u="none" cap="none" strike="noStrike">
                <a:solidFill>
                  <a:schemeClr val="accent6"/>
                </a:solidFill>
                <a:latin typeface="Calibri"/>
                <a:ea typeface="Calibri"/>
                <a:cs typeface="Calibri"/>
                <a:sym typeface="Calibri"/>
              </a:rPr>
              <a:t>s</a:t>
            </a:r>
            <a:r>
              <a:rPr b="0" i="0" lang="en-US" sz="1800" u="none" cap="none" strike="noStrike">
                <a:solidFill>
                  <a:schemeClr val="dk1"/>
                </a:solidFill>
                <a:latin typeface="Calibri"/>
                <a:ea typeface="Calibri"/>
                <a:cs typeface="Calibri"/>
                <a:sym typeface="Calibri"/>
              </a:rPr>
              <a:t> and acting optimally</a:t>
            </a:r>
            <a:endParaRPr b="0" i="0" sz="1800" u="none" cap="none" strike="noStrike">
              <a:solidFill>
                <a:schemeClr val="dk1"/>
              </a:solidFill>
              <a:latin typeface="Calibri"/>
              <a:ea typeface="Calibri"/>
              <a:cs typeface="Calibri"/>
              <a:sym typeface="Calibri"/>
            </a:endParaRPr>
          </a:p>
          <a:p>
            <a:pPr indent="-287020" lvl="0" marL="287020" marR="0" rtl="0" algn="l">
              <a:lnSpc>
                <a:spcPct val="90000"/>
              </a:lnSpc>
              <a:spcBef>
                <a:spcPts val="1200"/>
              </a:spcBef>
              <a:spcAft>
                <a:spcPts val="0"/>
              </a:spcAft>
              <a:buClr>
                <a:schemeClr val="lt2"/>
              </a:buClr>
              <a:buSzPts val="2000"/>
              <a:buFont typeface="Arimo"/>
              <a:buChar char="❖"/>
            </a:pPr>
            <a:r>
              <a:rPr b="1" lang="en-US" sz="2000">
                <a:solidFill>
                  <a:srgbClr val="00499A"/>
                </a:solidFill>
                <a:latin typeface="Calibri"/>
                <a:ea typeface="Calibri"/>
                <a:cs typeface="Calibri"/>
                <a:sym typeface="Calibri"/>
              </a:rPr>
              <a:t>The optimal value (utility) of a q-state (s,a):</a:t>
            </a:r>
            <a:endParaRPr/>
          </a:p>
          <a:p>
            <a:pPr indent="-213994" lvl="1" marL="556895" marR="0" rtl="0" algn="l">
              <a:lnSpc>
                <a:spcPct val="80000"/>
              </a:lnSpc>
              <a:spcBef>
                <a:spcPts val="360"/>
              </a:spcBef>
              <a:spcAft>
                <a:spcPts val="0"/>
              </a:spcAft>
              <a:buNone/>
            </a:pPr>
            <a:r>
              <a:rPr b="0" i="0" lang="en-US" sz="1800" u="none" cap="none" strike="noStrike">
                <a:solidFill>
                  <a:schemeClr val="accent6"/>
                </a:solidFill>
                <a:latin typeface="Calibri"/>
                <a:ea typeface="Calibri"/>
                <a:cs typeface="Calibri"/>
                <a:sym typeface="Calibri"/>
              </a:rPr>
              <a:t>Q*(s,a) </a:t>
            </a:r>
            <a:r>
              <a:rPr b="0" i="0" lang="en-US" sz="1800" u="none" cap="none" strike="noStrike">
                <a:solidFill>
                  <a:schemeClr val="dk1"/>
                </a:solidFill>
                <a:latin typeface="Calibri"/>
                <a:ea typeface="Calibri"/>
                <a:cs typeface="Calibri"/>
                <a:sym typeface="Calibri"/>
              </a:rPr>
              <a:t>= expected utility starting out having taken action </a:t>
            </a:r>
            <a:r>
              <a:rPr b="0" i="0" lang="en-US" sz="1800" u="none" cap="none" strike="noStrike">
                <a:solidFill>
                  <a:schemeClr val="accent6"/>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 from state </a:t>
            </a:r>
            <a:r>
              <a:rPr b="0" i="0" lang="en-US" sz="1800" u="none" cap="none" strike="noStrike">
                <a:solidFill>
                  <a:schemeClr val="accent6"/>
                </a:solidFill>
                <a:latin typeface="Calibri"/>
                <a:ea typeface="Calibri"/>
                <a:cs typeface="Calibri"/>
                <a:sym typeface="Calibri"/>
              </a:rPr>
              <a:t>s</a:t>
            </a:r>
            <a:r>
              <a:rPr b="0" i="0" lang="en-US" sz="1800" u="none" cap="none" strike="noStrike">
                <a:solidFill>
                  <a:schemeClr val="dk1"/>
                </a:solidFill>
                <a:latin typeface="Calibri"/>
                <a:ea typeface="Calibri"/>
                <a:cs typeface="Calibri"/>
                <a:sym typeface="Calibri"/>
              </a:rPr>
              <a:t> and (thereafter) acting optimally</a:t>
            </a:r>
            <a:endParaRPr/>
          </a:p>
          <a:p>
            <a:pPr indent="-213994" lvl="1" marL="556895" marR="0" rtl="0" algn="l">
              <a:lnSpc>
                <a:spcPct val="80000"/>
              </a:lnSpc>
              <a:spcBef>
                <a:spcPts val="420"/>
              </a:spcBef>
              <a:spcAft>
                <a:spcPts val="0"/>
              </a:spcAft>
              <a:buNone/>
            </a:pPr>
            <a:r>
              <a:t/>
            </a:r>
            <a:endParaRPr b="0" i="0" sz="2100" u="none" cap="none" strike="noStrike">
              <a:solidFill>
                <a:srgbClr val="CC0000"/>
              </a:solidFill>
              <a:latin typeface="Calibri"/>
              <a:ea typeface="Calibri"/>
              <a:cs typeface="Calibri"/>
              <a:sym typeface="Calibri"/>
            </a:endParaRPr>
          </a:p>
        </p:txBody>
      </p:sp>
      <p:sp>
        <p:nvSpPr>
          <p:cNvPr id="1510" name="Google Shape;1510;p157"/>
          <p:cNvSpPr/>
          <p:nvPr/>
        </p:nvSpPr>
        <p:spPr>
          <a:xfrm>
            <a:off x="6549629" y="1657350"/>
            <a:ext cx="263128" cy="207169"/>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511" name="Google Shape;1511;p157"/>
          <p:cNvSpPr/>
          <p:nvPr/>
        </p:nvSpPr>
        <p:spPr>
          <a:xfrm>
            <a:off x="6461523" y="3351610"/>
            <a:ext cx="263128" cy="207169"/>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350">
              <a:solidFill>
                <a:schemeClr val="dk1"/>
              </a:solidFill>
              <a:latin typeface="Calibri"/>
              <a:ea typeface="Calibri"/>
              <a:cs typeface="Calibri"/>
              <a:sym typeface="Calibri"/>
            </a:endParaRPr>
          </a:p>
        </p:txBody>
      </p:sp>
      <p:cxnSp>
        <p:nvCxnSpPr>
          <p:cNvPr id="1512" name="Google Shape;1512;p157"/>
          <p:cNvCxnSpPr/>
          <p:nvPr/>
        </p:nvCxnSpPr>
        <p:spPr>
          <a:xfrm flipH="1">
            <a:off x="5628085" y="1874044"/>
            <a:ext cx="1052513" cy="604838"/>
          </a:xfrm>
          <a:prstGeom prst="straightConnector1">
            <a:avLst/>
          </a:prstGeom>
          <a:noFill/>
          <a:ln cap="flat" cmpd="sng" w="9525">
            <a:solidFill>
              <a:schemeClr val="dk1"/>
            </a:solidFill>
            <a:prstDash val="dash"/>
            <a:round/>
            <a:headEnd len="med" w="med" type="none"/>
            <a:tailEnd len="med" w="med" type="triangle"/>
          </a:ln>
        </p:spPr>
      </p:cxnSp>
      <p:cxnSp>
        <p:nvCxnSpPr>
          <p:cNvPr id="1513" name="Google Shape;1513;p157"/>
          <p:cNvCxnSpPr/>
          <p:nvPr/>
        </p:nvCxnSpPr>
        <p:spPr>
          <a:xfrm flipH="1">
            <a:off x="6286501" y="1874044"/>
            <a:ext cx="394097" cy="604838"/>
          </a:xfrm>
          <a:prstGeom prst="straightConnector1">
            <a:avLst/>
          </a:prstGeom>
          <a:noFill/>
          <a:ln cap="flat" cmpd="sng" w="28575">
            <a:solidFill>
              <a:schemeClr val="dk1"/>
            </a:solidFill>
            <a:prstDash val="solid"/>
            <a:round/>
            <a:headEnd len="med" w="med" type="none"/>
            <a:tailEnd len="med" w="med" type="triangle"/>
          </a:ln>
        </p:spPr>
      </p:cxnSp>
      <p:cxnSp>
        <p:nvCxnSpPr>
          <p:cNvPr id="1514" name="Google Shape;1514;p157"/>
          <p:cNvCxnSpPr/>
          <p:nvPr/>
        </p:nvCxnSpPr>
        <p:spPr>
          <a:xfrm>
            <a:off x="6680597" y="1874044"/>
            <a:ext cx="394097" cy="517922"/>
          </a:xfrm>
          <a:prstGeom prst="straightConnector1">
            <a:avLst/>
          </a:prstGeom>
          <a:noFill/>
          <a:ln cap="flat" cmpd="sng" w="9525">
            <a:solidFill>
              <a:schemeClr val="dk1"/>
            </a:solidFill>
            <a:prstDash val="dash"/>
            <a:round/>
            <a:headEnd len="med" w="med" type="none"/>
            <a:tailEnd len="med" w="med" type="triangle"/>
          </a:ln>
        </p:spPr>
      </p:cxnSp>
      <p:sp>
        <p:nvSpPr>
          <p:cNvPr id="1515" name="Google Shape;1515;p157"/>
          <p:cNvSpPr/>
          <p:nvPr/>
        </p:nvSpPr>
        <p:spPr>
          <a:xfrm>
            <a:off x="6198394" y="2478881"/>
            <a:ext cx="219075" cy="215504"/>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cxnSp>
        <p:nvCxnSpPr>
          <p:cNvPr id="1516" name="Google Shape;1516;p157"/>
          <p:cNvCxnSpPr/>
          <p:nvPr/>
        </p:nvCxnSpPr>
        <p:spPr>
          <a:xfrm flipH="1">
            <a:off x="5772151" y="2694385"/>
            <a:ext cx="517922" cy="348853"/>
          </a:xfrm>
          <a:prstGeom prst="straightConnector1">
            <a:avLst/>
          </a:prstGeom>
          <a:noFill/>
          <a:ln cap="flat" cmpd="sng" w="9525">
            <a:solidFill>
              <a:schemeClr val="dk1"/>
            </a:solidFill>
            <a:prstDash val="dash"/>
            <a:round/>
            <a:headEnd len="med" w="med" type="none"/>
            <a:tailEnd len="med" w="med" type="triangle"/>
          </a:ln>
        </p:spPr>
      </p:cxnSp>
      <p:cxnSp>
        <p:nvCxnSpPr>
          <p:cNvPr id="1517" name="Google Shape;1517;p157"/>
          <p:cNvCxnSpPr/>
          <p:nvPr/>
        </p:nvCxnSpPr>
        <p:spPr>
          <a:xfrm>
            <a:off x="6290073" y="2694385"/>
            <a:ext cx="567928" cy="291703"/>
          </a:xfrm>
          <a:prstGeom prst="straightConnector1">
            <a:avLst/>
          </a:prstGeom>
          <a:noFill/>
          <a:ln cap="flat" cmpd="sng" w="9525">
            <a:solidFill>
              <a:schemeClr val="dk1"/>
            </a:solidFill>
            <a:prstDash val="dash"/>
            <a:round/>
            <a:headEnd len="med" w="med" type="none"/>
            <a:tailEnd len="med" w="med" type="triangle"/>
          </a:ln>
        </p:spPr>
      </p:cxnSp>
      <p:cxnSp>
        <p:nvCxnSpPr>
          <p:cNvPr id="1518" name="Google Shape;1518;p157"/>
          <p:cNvCxnSpPr/>
          <p:nvPr/>
        </p:nvCxnSpPr>
        <p:spPr>
          <a:xfrm flipH="1">
            <a:off x="5959079" y="2694385"/>
            <a:ext cx="330994" cy="647700"/>
          </a:xfrm>
          <a:prstGeom prst="straightConnector1">
            <a:avLst/>
          </a:prstGeom>
          <a:noFill/>
          <a:ln cap="flat" cmpd="sng" w="9525">
            <a:solidFill>
              <a:schemeClr val="lt1"/>
            </a:solidFill>
            <a:prstDash val="dash"/>
            <a:round/>
            <a:headEnd len="med" w="med" type="none"/>
            <a:tailEnd len="med" w="med" type="triangle"/>
          </a:ln>
        </p:spPr>
      </p:cxnSp>
      <p:cxnSp>
        <p:nvCxnSpPr>
          <p:cNvPr id="1519" name="Google Shape;1519;p157"/>
          <p:cNvCxnSpPr/>
          <p:nvPr/>
        </p:nvCxnSpPr>
        <p:spPr>
          <a:xfrm>
            <a:off x="6290072" y="2694385"/>
            <a:ext cx="317897" cy="647700"/>
          </a:xfrm>
          <a:prstGeom prst="straightConnector1">
            <a:avLst/>
          </a:prstGeom>
          <a:noFill/>
          <a:ln cap="flat" cmpd="sng" w="28575">
            <a:solidFill>
              <a:srgbClr val="C00000"/>
            </a:solidFill>
            <a:prstDash val="solid"/>
            <a:round/>
            <a:headEnd len="med" w="med" type="none"/>
            <a:tailEnd len="med" w="med" type="triangle"/>
          </a:ln>
        </p:spPr>
      </p:cxnSp>
      <p:sp>
        <p:nvSpPr>
          <p:cNvPr id="1520" name="Google Shape;1520;p157"/>
          <p:cNvSpPr txBox="1"/>
          <p:nvPr/>
        </p:nvSpPr>
        <p:spPr>
          <a:xfrm>
            <a:off x="6505575" y="2055019"/>
            <a:ext cx="21907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a</a:t>
            </a:r>
            <a:endParaRPr/>
          </a:p>
        </p:txBody>
      </p:sp>
      <p:sp>
        <p:nvSpPr>
          <p:cNvPr id="1521" name="Google Shape;1521;p157"/>
          <p:cNvSpPr txBox="1"/>
          <p:nvPr/>
        </p:nvSpPr>
        <p:spPr>
          <a:xfrm>
            <a:off x="6812756" y="1657350"/>
            <a:ext cx="21907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FF"/>
                </a:solidFill>
                <a:latin typeface="Calibri"/>
                <a:ea typeface="Calibri"/>
                <a:cs typeface="Calibri"/>
                <a:sym typeface="Calibri"/>
              </a:rPr>
              <a:t>s</a:t>
            </a:r>
            <a:endParaRPr/>
          </a:p>
        </p:txBody>
      </p:sp>
      <p:sp>
        <p:nvSpPr>
          <p:cNvPr id="1522" name="Google Shape;1522;p157"/>
          <p:cNvSpPr txBox="1"/>
          <p:nvPr/>
        </p:nvSpPr>
        <p:spPr>
          <a:xfrm>
            <a:off x="6743700" y="3342085"/>
            <a:ext cx="285750" cy="507831"/>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en-US" sz="1350">
                <a:solidFill>
                  <a:srgbClr val="0000FF"/>
                </a:solidFill>
                <a:latin typeface="Calibri"/>
                <a:ea typeface="Calibri"/>
                <a:cs typeface="Calibri"/>
                <a:sym typeface="Calibri"/>
              </a:rPr>
              <a:t>s’</a:t>
            </a:r>
            <a:endParaRPr/>
          </a:p>
        </p:txBody>
      </p:sp>
      <p:sp>
        <p:nvSpPr>
          <p:cNvPr id="1523" name="Google Shape;1523;p157"/>
          <p:cNvSpPr txBox="1"/>
          <p:nvPr/>
        </p:nvSpPr>
        <p:spPr>
          <a:xfrm>
            <a:off x="6417469" y="2478881"/>
            <a:ext cx="438150"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8000"/>
                </a:solidFill>
                <a:latin typeface="Calibri"/>
                <a:ea typeface="Calibri"/>
                <a:cs typeface="Calibri"/>
                <a:sym typeface="Calibri"/>
              </a:rPr>
              <a:t>s, a</a:t>
            </a:r>
            <a:endParaRPr/>
          </a:p>
        </p:txBody>
      </p:sp>
      <p:cxnSp>
        <p:nvCxnSpPr>
          <p:cNvPr id="1524" name="Google Shape;1524;p157"/>
          <p:cNvCxnSpPr/>
          <p:nvPr/>
        </p:nvCxnSpPr>
        <p:spPr>
          <a:xfrm flipH="1">
            <a:off x="5541169" y="3558779"/>
            <a:ext cx="1051322" cy="302419"/>
          </a:xfrm>
          <a:prstGeom prst="straightConnector1">
            <a:avLst/>
          </a:prstGeom>
          <a:noFill/>
          <a:ln cap="flat" cmpd="sng" w="9525">
            <a:solidFill>
              <a:schemeClr val="dk1"/>
            </a:solidFill>
            <a:prstDash val="dash"/>
            <a:round/>
            <a:headEnd len="med" w="med" type="none"/>
            <a:tailEnd len="med" w="med" type="triangle"/>
          </a:ln>
        </p:spPr>
      </p:cxnSp>
      <p:cxnSp>
        <p:nvCxnSpPr>
          <p:cNvPr id="1525" name="Google Shape;1525;p157"/>
          <p:cNvCxnSpPr/>
          <p:nvPr/>
        </p:nvCxnSpPr>
        <p:spPr>
          <a:xfrm flipH="1">
            <a:off x="6198394" y="3558779"/>
            <a:ext cx="394097" cy="302419"/>
          </a:xfrm>
          <a:prstGeom prst="straightConnector1">
            <a:avLst/>
          </a:prstGeom>
          <a:noFill/>
          <a:ln cap="flat" cmpd="sng" w="28575">
            <a:solidFill>
              <a:schemeClr val="dk1"/>
            </a:solidFill>
            <a:prstDash val="solid"/>
            <a:round/>
            <a:headEnd len="med" w="med" type="none"/>
            <a:tailEnd len="med" w="med" type="triangle"/>
          </a:ln>
        </p:spPr>
      </p:cxnSp>
      <p:cxnSp>
        <p:nvCxnSpPr>
          <p:cNvPr id="1526" name="Google Shape;1526;p157"/>
          <p:cNvCxnSpPr/>
          <p:nvPr/>
        </p:nvCxnSpPr>
        <p:spPr>
          <a:xfrm>
            <a:off x="6592491" y="3558779"/>
            <a:ext cx="395288" cy="258365"/>
          </a:xfrm>
          <a:prstGeom prst="straightConnector1">
            <a:avLst/>
          </a:prstGeom>
          <a:noFill/>
          <a:ln cap="flat" cmpd="sng" w="9525">
            <a:solidFill>
              <a:schemeClr val="dk1"/>
            </a:solidFill>
            <a:prstDash val="dash"/>
            <a:round/>
            <a:headEnd len="med" w="med" type="none"/>
            <a:tailEnd len="med" w="med" type="triangle"/>
          </a:ln>
        </p:spPr>
      </p:cxnSp>
      <p:sp>
        <p:nvSpPr>
          <p:cNvPr id="1527" name="Google Shape;1527;p157"/>
          <p:cNvSpPr txBox="1"/>
          <p:nvPr/>
        </p:nvSpPr>
        <p:spPr>
          <a:xfrm>
            <a:off x="7292578" y="3012281"/>
            <a:ext cx="162282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C00000"/>
                </a:solidFill>
                <a:latin typeface="Calibri"/>
                <a:ea typeface="Calibri"/>
                <a:cs typeface="Calibri"/>
                <a:sym typeface="Calibri"/>
              </a:rPr>
              <a:t>(s,a,s’) is a </a:t>
            </a:r>
            <a:br>
              <a:rPr lang="en-US" sz="1500">
                <a:solidFill>
                  <a:srgbClr val="C00000"/>
                </a:solidFill>
                <a:latin typeface="Calibri"/>
                <a:ea typeface="Calibri"/>
                <a:cs typeface="Calibri"/>
                <a:sym typeface="Calibri"/>
              </a:rPr>
            </a:br>
            <a:r>
              <a:rPr i="1" lang="en-US" sz="1500">
                <a:solidFill>
                  <a:srgbClr val="C00000"/>
                </a:solidFill>
                <a:latin typeface="Calibri"/>
                <a:ea typeface="Calibri"/>
                <a:cs typeface="Calibri"/>
                <a:sym typeface="Calibri"/>
              </a:rPr>
              <a:t>transition</a:t>
            </a:r>
            <a:endParaRPr/>
          </a:p>
        </p:txBody>
      </p:sp>
      <p:sp>
        <p:nvSpPr>
          <p:cNvPr id="1528" name="Google Shape;1528;p157"/>
          <p:cNvSpPr txBox="1"/>
          <p:nvPr/>
        </p:nvSpPr>
        <p:spPr>
          <a:xfrm>
            <a:off x="5943600" y="3006328"/>
            <a:ext cx="61436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s,a,s’</a:t>
            </a:r>
            <a:endParaRPr/>
          </a:p>
        </p:txBody>
      </p:sp>
      <p:sp>
        <p:nvSpPr>
          <p:cNvPr id="1529" name="Google Shape;1529;p157"/>
          <p:cNvSpPr txBox="1"/>
          <p:nvPr/>
        </p:nvSpPr>
        <p:spPr>
          <a:xfrm>
            <a:off x="7292579" y="1557338"/>
            <a:ext cx="7893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00FF"/>
                </a:solidFill>
                <a:latin typeface="Calibri"/>
                <a:ea typeface="Calibri"/>
                <a:cs typeface="Calibri"/>
                <a:sym typeface="Calibri"/>
              </a:rPr>
              <a:t>s is a </a:t>
            </a:r>
            <a:r>
              <a:rPr i="1" lang="en-US" sz="1500">
                <a:solidFill>
                  <a:srgbClr val="0000FF"/>
                </a:solidFill>
                <a:latin typeface="Calibri"/>
                <a:ea typeface="Calibri"/>
                <a:cs typeface="Calibri"/>
                <a:sym typeface="Calibri"/>
              </a:rPr>
              <a:t>state</a:t>
            </a:r>
            <a:endParaRPr/>
          </a:p>
        </p:txBody>
      </p:sp>
      <p:sp>
        <p:nvSpPr>
          <p:cNvPr id="1530" name="Google Shape;1530;p157"/>
          <p:cNvSpPr txBox="1"/>
          <p:nvPr/>
        </p:nvSpPr>
        <p:spPr>
          <a:xfrm>
            <a:off x="7292579" y="2286000"/>
            <a:ext cx="97155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8000"/>
                </a:solidFill>
                <a:latin typeface="Calibri"/>
                <a:ea typeface="Calibri"/>
                <a:cs typeface="Calibri"/>
                <a:sym typeface="Calibri"/>
              </a:rPr>
              <a:t>(s, a) is a </a:t>
            </a:r>
            <a:r>
              <a:rPr i="1" lang="en-US" sz="1500">
                <a:solidFill>
                  <a:srgbClr val="008000"/>
                </a:solidFill>
                <a:latin typeface="Calibri"/>
                <a:ea typeface="Calibri"/>
                <a:cs typeface="Calibri"/>
                <a:sym typeface="Calibri"/>
              </a:rPr>
              <a:t>q-state</a:t>
            </a:r>
            <a:endParaRPr/>
          </a:p>
        </p:txBody>
      </p:sp>
      <p:grpSp>
        <p:nvGrpSpPr>
          <p:cNvPr id="1531" name="Google Shape;1531;p157"/>
          <p:cNvGrpSpPr/>
          <p:nvPr/>
        </p:nvGrpSpPr>
        <p:grpSpPr>
          <a:xfrm>
            <a:off x="394142" y="530363"/>
            <a:ext cx="468313" cy="438150"/>
            <a:chOff x="2443" y="2023"/>
            <a:chExt cx="295" cy="276"/>
          </a:xfrm>
        </p:grpSpPr>
        <p:sp>
          <p:nvSpPr>
            <p:cNvPr id="1532" name="Google Shape;1532;p157"/>
            <p:cNvSpPr/>
            <p:nvPr/>
          </p:nvSpPr>
          <p:spPr>
            <a:xfrm>
              <a:off x="2443" y="2109"/>
              <a:ext cx="143" cy="190"/>
            </a:xfrm>
            <a:custGeom>
              <a:rect b="b" l="l" r="r" t="t"/>
              <a:pathLst>
                <a:path extrusionOk="0" h="2097" w="1572">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157"/>
            <p:cNvSpPr/>
            <p:nvPr/>
          </p:nvSpPr>
          <p:spPr>
            <a:xfrm>
              <a:off x="2529" y="2109"/>
              <a:ext cx="124" cy="171"/>
            </a:xfrm>
            <a:custGeom>
              <a:rect b="b" l="l" r="r" t="t"/>
              <a:pathLst>
                <a:path extrusionOk="0" h="1887" w="1363">
                  <a:moveTo>
                    <a:pt x="0" y="0"/>
                  </a:moveTo>
                  <a:lnTo>
                    <a:pt x="1363" y="0"/>
                  </a:lnTo>
                  <a:lnTo>
                    <a:pt x="682" y="1887"/>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157"/>
            <p:cNvSpPr/>
            <p:nvPr/>
          </p:nvSpPr>
          <p:spPr>
            <a:xfrm>
              <a:off x="2595" y="2109"/>
              <a:ext cx="143" cy="190"/>
            </a:xfrm>
            <a:custGeom>
              <a:rect b="b" l="l" r="r" t="t"/>
              <a:pathLst>
                <a:path extrusionOk="0" h="2097" w="1572">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157"/>
            <p:cNvSpPr/>
            <p:nvPr/>
          </p:nvSpPr>
          <p:spPr>
            <a:xfrm>
              <a:off x="2526" y="2023"/>
              <a:ext cx="129" cy="67"/>
            </a:xfrm>
            <a:custGeom>
              <a:rect b="b" l="l" r="r" t="t"/>
              <a:pathLst>
                <a:path extrusionOk="0" h="734" w="1413">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157"/>
            <p:cNvSpPr/>
            <p:nvPr/>
          </p:nvSpPr>
          <p:spPr>
            <a:xfrm>
              <a:off x="2533" y="2036"/>
              <a:ext cx="115" cy="62"/>
            </a:xfrm>
            <a:custGeom>
              <a:rect b="b" l="l" r="r" t="t"/>
              <a:pathLst>
                <a:path extrusionOk="0" h="679" w="1261">
                  <a:moveTo>
                    <a:pt x="631" y="0"/>
                  </a:moveTo>
                  <a:lnTo>
                    <a:pt x="1261" y="679"/>
                  </a:lnTo>
                  <a:lnTo>
                    <a:pt x="0" y="679"/>
                  </a:lnTo>
                  <a:lnTo>
                    <a:pt x="63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157"/>
            <p:cNvSpPr/>
            <p:nvPr/>
          </p:nvSpPr>
          <p:spPr>
            <a:xfrm>
              <a:off x="2666" y="2026"/>
              <a:ext cx="71" cy="72"/>
            </a:xfrm>
            <a:custGeom>
              <a:rect b="b" l="l" r="r" t="t"/>
              <a:pathLst>
                <a:path extrusionOk="0" h="790" w="790">
                  <a:moveTo>
                    <a:pt x="0" y="0"/>
                  </a:moveTo>
                  <a:lnTo>
                    <a:pt x="790" y="790"/>
                  </a:lnTo>
                  <a:lnTo>
                    <a:pt x="0" y="79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157"/>
            <p:cNvSpPr/>
            <p:nvPr/>
          </p:nvSpPr>
          <p:spPr>
            <a:xfrm>
              <a:off x="2444" y="2026"/>
              <a:ext cx="72" cy="72"/>
            </a:xfrm>
            <a:custGeom>
              <a:rect b="b" l="l" r="r" t="t"/>
              <a:pathLst>
                <a:path extrusionOk="0" h="790" w="790">
                  <a:moveTo>
                    <a:pt x="790" y="0"/>
                  </a:moveTo>
                  <a:lnTo>
                    <a:pt x="790" y="790"/>
                  </a:lnTo>
                  <a:lnTo>
                    <a:pt x="0" y="790"/>
                  </a:lnTo>
                  <a:lnTo>
                    <a:pt x="7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58"/>
          <p:cNvSpPr txBox="1"/>
          <p:nvPr>
            <p:ph type="ctrTitle"/>
          </p:nvPr>
        </p:nvSpPr>
        <p:spPr>
          <a:xfrm>
            <a:off x="93689" y="1981457"/>
            <a:ext cx="8688804"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rgbClr val="FFC000"/>
              </a:buClr>
              <a:buSzPts val="4800"/>
              <a:buFont typeface="Calibri"/>
              <a:buNone/>
            </a:pPr>
            <a:r>
              <a:rPr lang="en-US">
                <a:solidFill>
                  <a:srgbClr val="FFC000"/>
                </a:solidFill>
              </a:rPr>
              <a:t>Problem Formulation </a:t>
            </a:r>
            <a:br>
              <a:rPr lang="en-US">
                <a:solidFill>
                  <a:srgbClr val="FFC000"/>
                </a:solidFill>
              </a:rPr>
            </a:br>
            <a:r>
              <a:rPr lang="en-US">
                <a:solidFill>
                  <a:srgbClr val="FFC000"/>
                </a:solidFill>
              </a:rPr>
              <a:t>and </a:t>
            </a:r>
            <a:br>
              <a:rPr lang="en-US">
                <a:solidFill>
                  <a:srgbClr val="FFC000"/>
                </a:solidFill>
              </a:rPr>
            </a:br>
            <a:r>
              <a:rPr lang="en-US">
                <a:solidFill>
                  <a:srgbClr val="FFC000"/>
                </a:solidFill>
              </a:rPr>
              <a:t>Solution Approaches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59"/>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Problem Definition</a:t>
            </a:r>
            <a:endParaRPr/>
          </a:p>
        </p:txBody>
      </p:sp>
      <p:sp>
        <p:nvSpPr>
          <p:cNvPr id="1549" name="Google Shape;1549;p159"/>
          <p:cNvSpPr txBox="1"/>
          <p:nvPr>
            <p:ph idx="1" type="body"/>
          </p:nvPr>
        </p:nvSpPr>
        <p:spPr>
          <a:xfrm>
            <a:off x="360218" y="1200149"/>
            <a:ext cx="8555100" cy="3391800"/>
          </a:xfrm>
          <a:prstGeom prst="rect">
            <a:avLst/>
          </a:prstGeom>
          <a:noFill/>
          <a:ln>
            <a:noFill/>
          </a:ln>
        </p:spPr>
        <p:txBody>
          <a:bodyPr anchorCtr="0" anchor="t" bIns="0" lIns="0" spcFirstLastPara="1" rIns="0" wrap="square" tIns="0">
            <a:normAutofit/>
          </a:bodyPr>
          <a:lstStyle/>
          <a:p>
            <a:pPr indent="-287337" lvl="0" marL="287337" rtl="0" algn="l">
              <a:lnSpc>
                <a:spcPct val="100000"/>
              </a:lnSpc>
              <a:spcBef>
                <a:spcPts val="0"/>
              </a:spcBef>
              <a:spcAft>
                <a:spcPts val="0"/>
              </a:spcAft>
              <a:buSzPts val="2000"/>
              <a:buChar char="❖"/>
            </a:pPr>
            <a:r>
              <a:rPr lang="en-US"/>
              <a:t>Assuming the world behaves (and can be modeled) as an MDP (r</a:t>
            </a:r>
            <a:r>
              <a:rPr lang="en-US" sz="2000"/>
              <a:t>estrictive?)</a:t>
            </a:r>
            <a:endParaRPr/>
          </a:p>
          <a:p>
            <a:pPr indent="-287337" lvl="0" marL="287337" rtl="0" algn="l">
              <a:lnSpc>
                <a:spcPct val="100000"/>
              </a:lnSpc>
              <a:spcBef>
                <a:spcPts val="1200"/>
              </a:spcBef>
              <a:spcAft>
                <a:spcPts val="0"/>
              </a:spcAft>
              <a:buSzPts val="2000"/>
              <a:buChar char="❖"/>
            </a:pPr>
            <a:r>
              <a:rPr lang="en-US" sz="2000"/>
              <a:t>The agent has partial or no knowledge of environment, but can act in the </a:t>
            </a:r>
            <a:r>
              <a:rPr lang="en-US"/>
              <a:t>world</a:t>
            </a:r>
            <a:r>
              <a:rPr lang="en-US" sz="2000"/>
              <a:t> and observe states and reward </a:t>
            </a:r>
            <a:endParaRPr/>
          </a:p>
          <a:p>
            <a:pPr indent="-287337" lvl="0" marL="287337" rtl="0" algn="l">
              <a:lnSpc>
                <a:spcPct val="100000"/>
              </a:lnSpc>
              <a:spcBef>
                <a:spcPts val="1200"/>
              </a:spcBef>
              <a:spcAft>
                <a:spcPts val="0"/>
              </a:spcAft>
              <a:buSzPts val="2000"/>
              <a:buChar char="❖"/>
            </a:pPr>
            <a:r>
              <a:rPr lang="en-US"/>
              <a:t>Find a policy that maximizes expected utility </a:t>
            </a:r>
            <a:endParaRPr sz="2100">
              <a:highlight>
                <a:srgbClr val="FFFF00"/>
              </a:highlight>
            </a:endParaRPr>
          </a:p>
        </p:txBody>
      </p:sp>
      <p:grpSp>
        <p:nvGrpSpPr>
          <p:cNvPr id="1550" name="Google Shape;1550;p159"/>
          <p:cNvGrpSpPr/>
          <p:nvPr/>
        </p:nvGrpSpPr>
        <p:grpSpPr>
          <a:xfrm>
            <a:off x="394142" y="530363"/>
            <a:ext cx="466884" cy="436134"/>
            <a:chOff x="2443" y="2023"/>
            <a:chExt cx="294" cy="275"/>
          </a:xfrm>
        </p:grpSpPr>
        <p:sp>
          <p:nvSpPr>
            <p:cNvPr id="1551" name="Google Shape;1551;p159"/>
            <p:cNvSpPr/>
            <p:nvPr/>
          </p:nvSpPr>
          <p:spPr>
            <a:xfrm>
              <a:off x="2443" y="2109"/>
              <a:ext cx="141" cy="189"/>
            </a:xfrm>
            <a:custGeom>
              <a:rect b="b" l="l" r="r" t="t"/>
              <a:pathLst>
                <a:path extrusionOk="0" h="2097" w="1572">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159"/>
            <p:cNvSpPr/>
            <p:nvPr/>
          </p:nvSpPr>
          <p:spPr>
            <a:xfrm>
              <a:off x="2529" y="2109"/>
              <a:ext cx="123" cy="170"/>
            </a:xfrm>
            <a:custGeom>
              <a:rect b="b" l="l" r="r" t="t"/>
              <a:pathLst>
                <a:path extrusionOk="0" h="1887" w="1363">
                  <a:moveTo>
                    <a:pt x="0" y="0"/>
                  </a:moveTo>
                  <a:lnTo>
                    <a:pt x="1363" y="0"/>
                  </a:lnTo>
                  <a:lnTo>
                    <a:pt x="682" y="1887"/>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159"/>
            <p:cNvSpPr/>
            <p:nvPr/>
          </p:nvSpPr>
          <p:spPr>
            <a:xfrm>
              <a:off x="2595" y="2109"/>
              <a:ext cx="141" cy="189"/>
            </a:xfrm>
            <a:custGeom>
              <a:rect b="b" l="l" r="r" t="t"/>
              <a:pathLst>
                <a:path extrusionOk="0" h="2097" w="1572">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159"/>
            <p:cNvSpPr/>
            <p:nvPr/>
          </p:nvSpPr>
          <p:spPr>
            <a:xfrm>
              <a:off x="2526" y="2023"/>
              <a:ext cx="131" cy="68"/>
            </a:xfrm>
            <a:custGeom>
              <a:rect b="b" l="l" r="r" t="t"/>
              <a:pathLst>
                <a:path extrusionOk="0" h="734" w="1413">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159"/>
            <p:cNvSpPr/>
            <p:nvPr/>
          </p:nvSpPr>
          <p:spPr>
            <a:xfrm>
              <a:off x="2533" y="2036"/>
              <a:ext cx="113" cy="63"/>
            </a:xfrm>
            <a:custGeom>
              <a:rect b="b" l="l" r="r" t="t"/>
              <a:pathLst>
                <a:path extrusionOk="0" h="679" w="1261">
                  <a:moveTo>
                    <a:pt x="631" y="0"/>
                  </a:moveTo>
                  <a:lnTo>
                    <a:pt x="1261" y="679"/>
                  </a:lnTo>
                  <a:lnTo>
                    <a:pt x="0" y="679"/>
                  </a:lnTo>
                  <a:lnTo>
                    <a:pt x="63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159"/>
            <p:cNvSpPr/>
            <p:nvPr/>
          </p:nvSpPr>
          <p:spPr>
            <a:xfrm>
              <a:off x="2666" y="2026"/>
              <a:ext cx="71" cy="71"/>
            </a:xfrm>
            <a:custGeom>
              <a:rect b="b" l="l" r="r" t="t"/>
              <a:pathLst>
                <a:path extrusionOk="0" h="790" w="790">
                  <a:moveTo>
                    <a:pt x="0" y="0"/>
                  </a:moveTo>
                  <a:lnTo>
                    <a:pt x="790" y="790"/>
                  </a:lnTo>
                  <a:lnTo>
                    <a:pt x="0" y="79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159"/>
            <p:cNvSpPr/>
            <p:nvPr/>
          </p:nvSpPr>
          <p:spPr>
            <a:xfrm>
              <a:off x="2444" y="2026"/>
              <a:ext cx="71" cy="71"/>
            </a:xfrm>
            <a:custGeom>
              <a:rect b="b" l="l" r="r" t="t"/>
              <a:pathLst>
                <a:path extrusionOk="0" h="790" w="790">
                  <a:moveTo>
                    <a:pt x="790" y="0"/>
                  </a:moveTo>
                  <a:lnTo>
                    <a:pt x="790" y="790"/>
                  </a:lnTo>
                  <a:lnTo>
                    <a:pt x="0" y="790"/>
                  </a:lnTo>
                  <a:lnTo>
                    <a:pt x="7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Reinforcement Learning, Agent and Environment. | Download Scientific Diagram" id="1558" name="Google Shape;1558;p159"/>
          <p:cNvPicPr preferRelativeResize="0"/>
          <p:nvPr/>
        </p:nvPicPr>
        <p:blipFill rotWithShape="1">
          <a:blip r:embed="rId3">
            <a:alphaModFix/>
          </a:blip>
          <a:srcRect b="0" l="0" r="0" t="0"/>
          <a:stretch/>
        </p:blipFill>
        <p:spPr>
          <a:xfrm>
            <a:off x="3373147" y="3141664"/>
            <a:ext cx="2397704" cy="123626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60"/>
          <p:cNvSpPr txBox="1"/>
          <p:nvPr>
            <p:ph type="title"/>
          </p:nvPr>
        </p:nvSpPr>
        <p:spPr>
          <a:xfrm>
            <a:off x="1118440" y="233363"/>
            <a:ext cx="7797000" cy="732000"/>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RL Solutions</a:t>
            </a:r>
            <a:endParaRPr/>
          </a:p>
        </p:txBody>
      </p:sp>
      <p:sp>
        <p:nvSpPr>
          <p:cNvPr id="1564" name="Google Shape;1564;p160"/>
          <p:cNvSpPr txBox="1"/>
          <p:nvPr>
            <p:ph idx="1" type="body"/>
          </p:nvPr>
        </p:nvSpPr>
        <p:spPr>
          <a:xfrm>
            <a:off x="360218" y="1200149"/>
            <a:ext cx="8456400" cy="33918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lang="en-US" sz="1800"/>
              <a:t>Two basic components</a:t>
            </a:r>
            <a:endParaRPr/>
          </a:p>
          <a:p>
            <a:pPr indent="-287337" lvl="0" marL="287337" rtl="0" algn="l">
              <a:lnSpc>
                <a:spcPct val="100000"/>
              </a:lnSpc>
              <a:spcBef>
                <a:spcPts val="1200"/>
              </a:spcBef>
              <a:spcAft>
                <a:spcPts val="0"/>
              </a:spcAft>
              <a:buSzPct val="100000"/>
              <a:buChar char="❖"/>
            </a:pPr>
            <a:r>
              <a:rPr b="1" lang="en-US" sz="1800"/>
              <a:t>Policy evaluation / passive RL: </a:t>
            </a:r>
            <a:endParaRPr/>
          </a:p>
          <a:p>
            <a:pPr indent="-285750" lvl="1" marL="803275" rtl="0" algn="l">
              <a:lnSpc>
                <a:spcPct val="100000"/>
              </a:lnSpc>
              <a:spcBef>
                <a:spcPts val="600"/>
              </a:spcBef>
              <a:spcAft>
                <a:spcPts val="0"/>
              </a:spcAft>
              <a:buSzPct val="100000"/>
              <a:buChar char="◇"/>
            </a:pPr>
            <a:r>
              <a:rPr lang="en-US"/>
              <a:t>How good is a given policy</a:t>
            </a:r>
            <a:endParaRPr/>
          </a:p>
          <a:p>
            <a:pPr indent="-285750" lvl="1" marL="803275" rtl="0" algn="l">
              <a:lnSpc>
                <a:spcPct val="100000"/>
              </a:lnSpc>
              <a:spcBef>
                <a:spcPts val="600"/>
              </a:spcBef>
              <a:spcAft>
                <a:spcPts val="0"/>
              </a:spcAft>
              <a:buSzPct val="100000"/>
              <a:buChar char="◇"/>
            </a:pPr>
            <a:r>
              <a:rPr lang="en-US"/>
              <a:t>The agent has a </a:t>
            </a:r>
            <a:r>
              <a:rPr lang="en-US">
                <a:solidFill>
                  <a:schemeClr val="accent6"/>
                </a:solidFill>
              </a:rPr>
              <a:t>fixed policy </a:t>
            </a:r>
            <a:r>
              <a:rPr lang="en-US"/>
              <a:t>and tries to learn the utilities of states by observing the world go by </a:t>
            </a:r>
            <a:endParaRPr/>
          </a:p>
          <a:p>
            <a:pPr indent="-285750" lvl="1" marL="803275" rtl="0" algn="l">
              <a:lnSpc>
                <a:spcPct val="100000"/>
              </a:lnSpc>
              <a:spcBef>
                <a:spcPts val="600"/>
              </a:spcBef>
              <a:spcAft>
                <a:spcPts val="0"/>
              </a:spcAft>
              <a:buSzPct val="100000"/>
              <a:buChar char="◇"/>
            </a:pPr>
            <a:r>
              <a:rPr lang="en-US"/>
              <a:t>Analogous to policy evaluation</a:t>
            </a:r>
            <a:endParaRPr/>
          </a:p>
          <a:p>
            <a:pPr indent="-285750" lvl="1" marL="803275" rtl="0" algn="l">
              <a:lnSpc>
                <a:spcPct val="100000"/>
              </a:lnSpc>
              <a:spcBef>
                <a:spcPts val="600"/>
              </a:spcBef>
              <a:spcAft>
                <a:spcPts val="0"/>
              </a:spcAft>
              <a:buSzPct val="100000"/>
              <a:buChar char="◇"/>
            </a:pPr>
            <a:r>
              <a:rPr lang="en-US"/>
              <a:t>Often serves as a component of active learning algorithms</a:t>
            </a:r>
            <a:endParaRPr/>
          </a:p>
          <a:p>
            <a:pPr indent="-287337" lvl="0" marL="287337" rtl="0" algn="l">
              <a:lnSpc>
                <a:spcPct val="100000"/>
              </a:lnSpc>
              <a:spcBef>
                <a:spcPts val="1200"/>
              </a:spcBef>
              <a:spcAft>
                <a:spcPts val="0"/>
              </a:spcAft>
              <a:buSzPct val="100000"/>
              <a:buChar char="❖"/>
            </a:pPr>
            <a:r>
              <a:rPr b="1" lang="en-US" sz="1800"/>
              <a:t>Policy improvement / control / active RL</a:t>
            </a:r>
            <a:endParaRPr/>
          </a:p>
          <a:p>
            <a:pPr indent="-285750" lvl="1" marL="803275" rtl="0" algn="l">
              <a:lnSpc>
                <a:spcPct val="100000"/>
              </a:lnSpc>
              <a:spcBef>
                <a:spcPts val="600"/>
              </a:spcBef>
              <a:spcAft>
                <a:spcPts val="0"/>
              </a:spcAft>
              <a:buSzPct val="100000"/>
              <a:buChar char="◇"/>
            </a:pPr>
            <a:r>
              <a:rPr lang="en-US"/>
              <a:t>What is a good/optimal policy</a:t>
            </a:r>
            <a:endParaRPr/>
          </a:p>
          <a:p>
            <a:pPr indent="-285750" lvl="1" marL="803275" rtl="0" algn="l">
              <a:lnSpc>
                <a:spcPct val="100000"/>
              </a:lnSpc>
              <a:spcBef>
                <a:spcPts val="600"/>
              </a:spcBef>
              <a:spcAft>
                <a:spcPts val="0"/>
              </a:spcAft>
              <a:buSzPct val="100000"/>
              <a:buChar char="◇"/>
            </a:pPr>
            <a:r>
              <a:rPr lang="en-US"/>
              <a:t>The agent tries to </a:t>
            </a:r>
            <a:r>
              <a:rPr lang="en-US">
                <a:solidFill>
                  <a:schemeClr val="accent6"/>
                </a:solidFill>
              </a:rPr>
              <a:t>find an optimal policy</a:t>
            </a:r>
            <a:r>
              <a:rPr lang="en-US"/>
              <a:t> (or at least good policy) by acting in the world</a:t>
            </a:r>
            <a:endParaRPr/>
          </a:p>
          <a:p>
            <a:pPr indent="-285750" lvl="1" marL="803275" rtl="0" algn="l">
              <a:lnSpc>
                <a:spcPct val="100000"/>
              </a:lnSpc>
              <a:spcBef>
                <a:spcPts val="600"/>
              </a:spcBef>
              <a:spcAft>
                <a:spcPts val="0"/>
              </a:spcAft>
              <a:buSzPct val="100000"/>
              <a:buChar char="◇"/>
            </a:pPr>
            <a:r>
              <a:rPr lang="en-US"/>
              <a:t>Analogous to solving the underlying MDP, but without first being given the MDP model</a:t>
            </a:r>
            <a:endParaRPr/>
          </a:p>
        </p:txBody>
      </p:sp>
      <p:grpSp>
        <p:nvGrpSpPr>
          <p:cNvPr id="1565" name="Google Shape;1565;p160"/>
          <p:cNvGrpSpPr/>
          <p:nvPr/>
        </p:nvGrpSpPr>
        <p:grpSpPr>
          <a:xfrm>
            <a:off x="394142" y="530363"/>
            <a:ext cx="466884" cy="436134"/>
            <a:chOff x="2443" y="2023"/>
            <a:chExt cx="294" cy="275"/>
          </a:xfrm>
        </p:grpSpPr>
        <p:sp>
          <p:nvSpPr>
            <p:cNvPr id="1566" name="Google Shape;1566;p160"/>
            <p:cNvSpPr/>
            <p:nvPr/>
          </p:nvSpPr>
          <p:spPr>
            <a:xfrm>
              <a:off x="2443" y="2109"/>
              <a:ext cx="141" cy="189"/>
            </a:xfrm>
            <a:custGeom>
              <a:rect b="b" l="l" r="r" t="t"/>
              <a:pathLst>
                <a:path extrusionOk="0" h="2097" w="1572">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160"/>
            <p:cNvSpPr/>
            <p:nvPr/>
          </p:nvSpPr>
          <p:spPr>
            <a:xfrm>
              <a:off x="2529" y="2109"/>
              <a:ext cx="123" cy="170"/>
            </a:xfrm>
            <a:custGeom>
              <a:rect b="b" l="l" r="r" t="t"/>
              <a:pathLst>
                <a:path extrusionOk="0" h="1887" w="1363">
                  <a:moveTo>
                    <a:pt x="0" y="0"/>
                  </a:moveTo>
                  <a:lnTo>
                    <a:pt x="1363" y="0"/>
                  </a:lnTo>
                  <a:lnTo>
                    <a:pt x="682" y="1887"/>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160"/>
            <p:cNvSpPr/>
            <p:nvPr/>
          </p:nvSpPr>
          <p:spPr>
            <a:xfrm>
              <a:off x="2595" y="2109"/>
              <a:ext cx="141" cy="189"/>
            </a:xfrm>
            <a:custGeom>
              <a:rect b="b" l="l" r="r" t="t"/>
              <a:pathLst>
                <a:path extrusionOk="0" h="2097" w="1572">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160"/>
            <p:cNvSpPr/>
            <p:nvPr/>
          </p:nvSpPr>
          <p:spPr>
            <a:xfrm>
              <a:off x="2526" y="2023"/>
              <a:ext cx="131" cy="68"/>
            </a:xfrm>
            <a:custGeom>
              <a:rect b="b" l="l" r="r" t="t"/>
              <a:pathLst>
                <a:path extrusionOk="0" h="734" w="1413">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160"/>
            <p:cNvSpPr/>
            <p:nvPr/>
          </p:nvSpPr>
          <p:spPr>
            <a:xfrm>
              <a:off x="2533" y="2036"/>
              <a:ext cx="113" cy="63"/>
            </a:xfrm>
            <a:custGeom>
              <a:rect b="b" l="l" r="r" t="t"/>
              <a:pathLst>
                <a:path extrusionOk="0" h="679" w="1261">
                  <a:moveTo>
                    <a:pt x="631" y="0"/>
                  </a:moveTo>
                  <a:lnTo>
                    <a:pt x="1261" y="679"/>
                  </a:lnTo>
                  <a:lnTo>
                    <a:pt x="0" y="679"/>
                  </a:lnTo>
                  <a:lnTo>
                    <a:pt x="63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160"/>
            <p:cNvSpPr/>
            <p:nvPr/>
          </p:nvSpPr>
          <p:spPr>
            <a:xfrm>
              <a:off x="2666" y="2026"/>
              <a:ext cx="71" cy="71"/>
            </a:xfrm>
            <a:custGeom>
              <a:rect b="b" l="l" r="r" t="t"/>
              <a:pathLst>
                <a:path extrusionOk="0" h="790" w="790">
                  <a:moveTo>
                    <a:pt x="0" y="0"/>
                  </a:moveTo>
                  <a:lnTo>
                    <a:pt x="790" y="790"/>
                  </a:lnTo>
                  <a:lnTo>
                    <a:pt x="0" y="79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160"/>
            <p:cNvSpPr/>
            <p:nvPr/>
          </p:nvSpPr>
          <p:spPr>
            <a:xfrm>
              <a:off x="2444" y="2026"/>
              <a:ext cx="71" cy="71"/>
            </a:xfrm>
            <a:custGeom>
              <a:rect b="b" l="l" r="r" t="t"/>
              <a:pathLst>
                <a:path extrusionOk="0" h="790" w="790">
                  <a:moveTo>
                    <a:pt x="790" y="0"/>
                  </a:moveTo>
                  <a:lnTo>
                    <a:pt x="790" y="790"/>
                  </a:lnTo>
                  <a:lnTo>
                    <a:pt x="0" y="790"/>
                  </a:lnTo>
                  <a:lnTo>
                    <a:pt x="7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Shape&#10;&#10;Description automatically generated" id="1573" name="Google Shape;1573;p160"/>
          <p:cNvPicPr preferRelativeResize="0"/>
          <p:nvPr/>
        </p:nvPicPr>
        <p:blipFill rotWithShape="1">
          <a:blip r:embed="rId3">
            <a:alphaModFix/>
          </a:blip>
          <a:srcRect b="0" l="0" r="0" t="0"/>
          <a:stretch/>
        </p:blipFill>
        <p:spPr>
          <a:xfrm>
            <a:off x="6723807" y="2458995"/>
            <a:ext cx="2129196" cy="1215724"/>
          </a:xfrm>
          <a:prstGeom prst="rect">
            <a:avLst/>
          </a:prstGeom>
          <a:noFill/>
          <a:ln>
            <a:noFill/>
          </a:ln>
        </p:spPr>
      </p:pic>
      <p:pic>
        <p:nvPicPr>
          <p:cNvPr descr="A picture containing arrow&#10;&#10;Description automatically generated" id="1574" name="Google Shape;1574;p160"/>
          <p:cNvPicPr preferRelativeResize="0"/>
          <p:nvPr/>
        </p:nvPicPr>
        <p:blipFill rotWithShape="1">
          <a:blip r:embed="rId4">
            <a:alphaModFix/>
          </a:blip>
          <a:srcRect b="0" l="0" r="0" t="0"/>
          <a:stretch/>
        </p:blipFill>
        <p:spPr>
          <a:xfrm>
            <a:off x="6905596" y="140959"/>
            <a:ext cx="1318946" cy="189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3"/>
          <p:cNvSpPr txBox="1"/>
          <p:nvPr>
            <p:ph type="ctrTitle"/>
          </p:nvPr>
        </p:nvSpPr>
        <p:spPr>
          <a:xfrm>
            <a:off x="361507" y="1981457"/>
            <a:ext cx="8420986" cy="1180585"/>
          </a:xfrm>
          <a:prstGeom prst="rect">
            <a:avLst/>
          </a:prstGeom>
          <a:noFill/>
          <a:ln>
            <a:noFill/>
          </a:ln>
        </p:spPr>
        <p:txBody>
          <a:bodyPr anchorCtr="0" anchor="ctr" bIns="45700" lIns="0" spcFirstLastPara="1" rIns="0" wrap="square" tIns="0">
            <a:noAutofit/>
          </a:bodyPr>
          <a:lstStyle/>
          <a:p>
            <a:pPr indent="0" lvl="0" marL="0" rtl="0" algn="ctr">
              <a:lnSpc>
                <a:spcPct val="90000"/>
              </a:lnSpc>
              <a:spcBef>
                <a:spcPts val="0"/>
              </a:spcBef>
              <a:spcAft>
                <a:spcPts val="0"/>
              </a:spcAft>
              <a:buClr>
                <a:schemeClr val="lt2"/>
              </a:buClr>
              <a:buSzPts val="4800"/>
              <a:buFont typeface="Calibri"/>
              <a:buNone/>
            </a:pPr>
            <a:r>
              <a:rPr lang="en-US">
                <a:solidFill>
                  <a:schemeClr val="lt2"/>
                </a:solidFill>
              </a:rPr>
              <a:t>Progress in AI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4"/>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Humans vs. Computers</a:t>
            </a:r>
            <a:endParaRPr>
              <a:solidFill>
                <a:schemeClr val="dk1"/>
              </a:solidFill>
            </a:endParaRPr>
          </a:p>
        </p:txBody>
      </p:sp>
      <p:sp>
        <p:nvSpPr>
          <p:cNvPr id="875" name="Google Shape;875;p114"/>
          <p:cNvSpPr txBox="1"/>
          <p:nvPr>
            <p:ph idx="1" type="body"/>
          </p:nvPr>
        </p:nvSpPr>
        <p:spPr>
          <a:xfrm>
            <a:off x="266075" y="965475"/>
            <a:ext cx="8578122" cy="3800598"/>
          </a:xfrm>
          <a:prstGeom prst="rect">
            <a:avLst/>
          </a:prstGeom>
          <a:noFill/>
          <a:ln>
            <a:noFill/>
          </a:ln>
        </p:spPr>
        <p:txBody>
          <a:bodyPr anchorCtr="0" anchor="t" bIns="0" lIns="0" spcFirstLastPara="1" rIns="0" wrap="square" tIns="0">
            <a:normAutofit/>
          </a:bodyPr>
          <a:lstStyle/>
          <a:p>
            <a:pPr indent="-249238" lvl="0" marL="287338" rtl="0" algn="l">
              <a:lnSpc>
                <a:spcPct val="100000"/>
              </a:lnSpc>
              <a:spcBef>
                <a:spcPts val="0"/>
              </a:spcBef>
              <a:spcAft>
                <a:spcPts val="0"/>
              </a:spcAft>
              <a:buSzPts val="600"/>
              <a:buNone/>
            </a:pPr>
            <a:r>
              <a:t/>
            </a:r>
            <a:endParaRPr sz="600"/>
          </a:p>
          <a:p>
            <a:pPr indent="-287338" lvl="0" marL="287338" rtl="0" algn="l">
              <a:lnSpc>
                <a:spcPct val="100000"/>
              </a:lnSpc>
              <a:spcBef>
                <a:spcPts val="1200"/>
              </a:spcBef>
              <a:spcAft>
                <a:spcPts val="0"/>
              </a:spcAft>
              <a:buSzPts val="2000"/>
              <a:buChar char="❖"/>
            </a:pPr>
            <a:r>
              <a:rPr lang="en-US"/>
              <a:t>What tasks are computers clearly better than humans?</a:t>
            </a:r>
            <a:endParaRPr/>
          </a:p>
          <a:p>
            <a:pPr indent="-285750" lvl="1" marL="803275" rtl="0" algn="l">
              <a:lnSpc>
                <a:spcPct val="100000"/>
              </a:lnSpc>
              <a:spcBef>
                <a:spcPts val="600"/>
              </a:spcBef>
              <a:spcAft>
                <a:spcPts val="0"/>
              </a:spcAft>
              <a:buSzPts val="1800"/>
              <a:buChar char="◇"/>
            </a:pPr>
            <a:r>
              <a:rPr lang="en-US"/>
              <a:t>Arithmetic computation, systematic search, storing and retrieving data, boredom resistance, not pressurable, handling big data</a:t>
            </a:r>
            <a:endParaRPr/>
          </a:p>
          <a:p>
            <a:pPr indent="-287338" lvl="0" marL="287338" rtl="0" algn="l">
              <a:lnSpc>
                <a:spcPct val="100000"/>
              </a:lnSpc>
              <a:spcBef>
                <a:spcPts val="1200"/>
              </a:spcBef>
              <a:spcAft>
                <a:spcPts val="0"/>
              </a:spcAft>
              <a:buSzPts val="2000"/>
              <a:buChar char="❖"/>
            </a:pPr>
            <a:r>
              <a:rPr lang="en-US"/>
              <a:t>What tasks are humans clearly better than computers?</a:t>
            </a:r>
            <a:endParaRPr/>
          </a:p>
          <a:p>
            <a:pPr indent="-285750" lvl="1" marL="803275" rtl="0" algn="l">
              <a:lnSpc>
                <a:spcPct val="100000"/>
              </a:lnSpc>
              <a:spcBef>
                <a:spcPts val="600"/>
              </a:spcBef>
              <a:spcAft>
                <a:spcPts val="0"/>
              </a:spcAft>
              <a:buSzPts val="1800"/>
              <a:buChar char="◇"/>
            </a:pPr>
            <a:r>
              <a:rPr lang="en-US"/>
              <a:t>World model, reasoning, language processing</a:t>
            </a:r>
            <a:endParaRPr/>
          </a:p>
          <a:p>
            <a:pPr indent="-287338" lvl="0" marL="287338" rtl="0" algn="l">
              <a:lnSpc>
                <a:spcPct val="100000"/>
              </a:lnSpc>
              <a:spcBef>
                <a:spcPts val="1200"/>
              </a:spcBef>
              <a:spcAft>
                <a:spcPts val="0"/>
              </a:spcAft>
              <a:buSzPts val="2000"/>
              <a:buChar char="❖"/>
            </a:pPr>
            <a:r>
              <a:rPr lang="en-US"/>
              <a:t>What about</a:t>
            </a:r>
            <a:endParaRPr/>
          </a:p>
          <a:p>
            <a:pPr indent="-285750" lvl="1" marL="803275" rtl="0" algn="l">
              <a:lnSpc>
                <a:spcPct val="100000"/>
              </a:lnSpc>
              <a:spcBef>
                <a:spcPts val="600"/>
              </a:spcBef>
              <a:spcAft>
                <a:spcPts val="0"/>
              </a:spcAft>
              <a:buSzPts val="1800"/>
              <a:buChar char="◇"/>
            </a:pPr>
            <a:r>
              <a:rPr lang="en-US"/>
              <a:t>Image analysis, pattern recognition, learning</a:t>
            </a:r>
            <a:endParaRPr/>
          </a:p>
        </p:txBody>
      </p:sp>
      <p:grpSp>
        <p:nvGrpSpPr>
          <p:cNvPr id="876" name="Google Shape;876;p114"/>
          <p:cNvGrpSpPr/>
          <p:nvPr/>
        </p:nvGrpSpPr>
        <p:grpSpPr>
          <a:xfrm>
            <a:off x="462070" y="377427"/>
            <a:ext cx="460375" cy="476250"/>
            <a:chOff x="154" y="1599"/>
            <a:chExt cx="290" cy="300"/>
          </a:xfrm>
        </p:grpSpPr>
        <p:sp>
          <p:nvSpPr>
            <p:cNvPr id="877" name="Google Shape;877;p114"/>
            <p:cNvSpPr/>
            <p:nvPr/>
          </p:nvSpPr>
          <p:spPr>
            <a:xfrm>
              <a:off x="186" y="1599"/>
              <a:ext cx="225" cy="300"/>
            </a:xfrm>
            <a:custGeom>
              <a:rect b="b" l="l" r="r" t="t"/>
              <a:pathLst>
                <a:path extrusionOk="0" h="3307" w="2481">
                  <a:moveTo>
                    <a:pt x="1240" y="473"/>
                  </a:moveTo>
                  <a:lnTo>
                    <a:pt x="1222" y="476"/>
                  </a:lnTo>
                  <a:lnTo>
                    <a:pt x="1206" y="484"/>
                  </a:lnTo>
                  <a:lnTo>
                    <a:pt x="1192" y="497"/>
                  </a:lnTo>
                  <a:lnTo>
                    <a:pt x="1184" y="513"/>
                  </a:lnTo>
                  <a:lnTo>
                    <a:pt x="1181" y="532"/>
                  </a:lnTo>
                  <a:lnTo>
                    <a:pt x="1184" y="551"/>
                  </a:lnTo>
                  <a:lnTo>
                    <a:pt x="1192" y="566"/>
                  </a:lnTo>
                  <a:lnTo>
                    <a:pt x="1206" y="580"/>
                  </a:lnTo>
                  <a:lnTo>
                    <a:pt x="1222" y="588"/>
                  </a:lnTo>
                  <a:lnTo>
                    <a:pt x="1240" y="591"/>
                  </a:lnTo>
                  <a:lnTo>
                    <a:pt x="1259" y="588"/>
                  </a:lnTo>
                  <a:lnTo>
                    <a:pt x="1275" y="580"/>
                  </a:lnTo>
                  <a:lnTo>
                    <a:pt x="1288" y="566"/>
                  </a:lnTo>
                  <a:lnTo>
                    <a:pt x="1296" y="551"/>
                  </a:lnTo>
                  <a:lnTo>
                    <a:pt x="1299" y="532"/>
                  </a:lnTo>
                  <a:lnTo>
                    <a:pt x="1296" y="513"/>
                  </a:lnTo>
                  <a:lnTo>
                    <a:pt x="1288" y="497"/>
                  </a:lnTo>
                  <a:lnTo>
                    <a:pt x="1275" y="484"/>
                  </a:lnTo>
                  <a:lnTo>
                    <a:pt x="1259" y="476"/>
                  </a:lnTo>
                  <a:lnTo>
                    <a:pt x="1240" y="473"/>
                  </a:lnTo>
                  <a:close/>
                  <a:moveTo>
                    <a:pt x="1240" y="0"/>
                  </a:moveTo>
                  <a:lnTo>
                    <a:pt x="1259" y="3"/>
                  </a:lnTo>
                  <a:lnTo>
                    <a:pt x="1275" y="12"/>
                  </a:lnTo>
                  <a:lnTo>
                    <a:pt x="1288" y="24"/>
                  </a:lnTo>
                  <a:lnTo>
                    <a:pt x="1296" y="41"/>
                  </a:lnTo>
                  <a:lnTo>
                    <a:pt x="1299" y="59"/>
                  </a:lnTo>
                  <a:lnTo>
                    <a:pt x="1299" y="365"/>
                  </a:lnTo>
                  <a:lnTo>
                    <a:pt x="1328" y="379"/>
                  </a:lnTo>
                  <a:lnTo>
                    <a:pt x="1354" y="396"/>
                  </a:lnTo>
                  <a:lnTo>
                    <a:pt x="1376" y="418"/>
                  </a:lnTo>
                  <a:lnTo>
                    <a:pt x="1394" y="444"/>
                  </a:lnTo>
                  <a:lnTo>
                    <a:pt x="1407" y="473"/>
                  </a:lnTo>
                  <a:lnTo>
                    <a:pt x="2422" y="473"/>
                  </a:lnTo>
                  <a:lnTo>
                    <a:pt x="2441" y="476"/>
                  </a:lnTo>
                  <a:lnTo>
                    <a:pt x="2456" y="484"/>
                  </a:lnTo>
                  <a:lnTo>
                    <a:pt x="2470" y="497"/>
                  </a:lnTo>
                  <a:lnTo>
                    <a:pt x="2478" y="513"/>
                  </a:lnTo>
                  <a:lnTo>
                    <a:pt x="2481" y="532"/>
                  </a:lnTo>
                  <a:lnTo>
                    <a:pt x="2478" y="551"/>
                  </a:lnTo>
                  <a:lnTo>
                    <a:pt x="2470" y="566"/>
                  </a:lnTo>
                  <a:lnTo>
                    <a:pt x="2456" y="580"/>
                  </a:lnTo>
                  <a:lnTo>
                    <a:pt x="2441" y="588"/>
                  </a:lnTo>
                  <a:lnTo>
                    <a:pt x="2422" y="591"/>
                  </a:lnTo>
                  <a:lnTo>
                    <a:pt x="1407" y="591"/>
                  </a:lnTo>
                  <a:lnTo>
                    <a:pt x="1394" y="619"/>
                  </a:lnTo>
                  <a:lnTo>
                    <a:pt x="1376" y="645"/>
                  </a:lnTo>
                  <a:lnTo>
                    <a:pt x="1354" y="667"/>
                  </a:lnTo>
                  <a:lnTo>
                    <a:pt x="1328" y="684"/>
                  </a:lnTo>
                  <a:lnTo>
                    <a:pt x="1299" y="698"/>
                  </a:lnTo>
                  <a:lnTo>
                    <a:pt x="1299" y="2954"/>
                  </a:lnTo>
                  <a:lnTo>
                    <a:pt x="2008" y="2954"/>
                  </a:lnTo>
                  <a:lnTo>
                    <a:pt x="2047" y="2957"/>
                  </a:lnTo>
                  <a:lnTo>
                    <a:pt x="2083" y="2965"/>
                  </a:lnTo>
                  <a:lnTo>
                    <a:pt x="2117" y="2980"/>
                  </a:lnTo>
                  <a:lnTo>
                    <a:pt x="2148" y="2999"/>
                  </a:lnTo>
                  <a:lnTo>
                    <a:pt x="2175" y="3022"/>
                  </a:lnTo>
                  <a:lnTo>
                    <a:pt x="2199" y="3050"/>
                  </a:lnTo>
                  <a:lnTo>
                    <a:pt x="2218" y="3081"/>
                  </a:lnTo>
                  <a:lnTo>
                    <a:pt x="2232" y="3114"/>
                  </a:lnTo>
                  <a:lnTo>
                    <a:pt x="2242" y="3151"/>
                  </a:lnTo>
                  <a:lnTo>
                    <a:pt x="2245" y="3189"/>
                  </a:lnTo>
                  <a:lnTo>
                    <a:pt x="2245" y="3248"/>
                  </a:lnTo>
                  <a:lnTo>
                    <a:pt x="2242" y="3267"/>
                  </a:lnTo>
                  <a:lnTo>
                    <a:pt x="2233" y="3283"/>
                  </a:lnTo>
                  <a:lnTo>
                    <a:pt x="2221" y="3296"/>
                  </a:lnTo>
                  <a:lnTo>
                    <a:pt x="2204" y="3304"/>
                  </a:lnTo>
                  <a:lnTo>
                    <a:pt x="2186" y="3307"/>
                  </a:lnTo>
                  <a:lnTo>
                    <a:pt x="296" y="3307"/>
                  </a:lnTo>
                  <a:lnTo>
                    <a:pt x="277" y="3304"/>
                  </a:lnTo>
                  <a:lnTo>
                    <a:pt x="261" y="3296"/>
                  </a:lnTo>
                  <a:lnTo>
                    <a:pt x="248" y="3283"/>
                  </a:lnTo>
                  <a:lnTo>
                    <a:pt x="240" y="3267"/>
                  </a:lnTo>
                  <a:lnTo>
                    <a:pt x="237" y="3248"/>
                  </a:lnTo>
                  <a:lnTo>
                    <a:pt x="237" y="3189"/>
                  </a:lnTo>
                  <a:lnTo>
                    <a:pt x="240" y="3151"/>
                  </a:lnTo>
                  <a:lnTo>
                    <a:pt x="249" y="3114"/>
                  </a:lnTo>
                  <a:lnTo>
                    <a:pt x="263" y="3081"/>
                  </a:lnTo>
                  <a:lnTo>
                    <a:pt x="282" y="3050"/>
                  </a:lnTo>
                  <a:lnTo>
                    <a:pt x="306" y="3022"/>
                  </a:lnTo>
                  <a:lnTo>
                    <a:pt x="333" y="2999"/>
                  </a:lnTo>
                  <a:lnTo>
                    <a:pt x="364" y="2980"/>
                  </a:lnTo>
                  <a:lnTo>
                    <a:pt x="398" y="2965"/>
                  </a:lnTo>
                  <a:lnTo>
                    <a:pt x="435" y="2957"/>
                  </a:lnTo>
                  <a:lnTo>
                    <a:pt x="473" y="2954"/>
                  </a:lnTo>
                  <a:lnTo>
                    <a:pt x="1181" y="2954"/>
                  </a:lnTo>
                  <a:lnTo>
                    <a:pt x="1181" y="698"/>
                  </a:lnTo>
                  <a:lnTo>
                    <a:pt x="1153" y="684"/>
                  </a:lnTo>
                  <a:lnTo>
                    <a:pt x="1127" y="667"/>
                  </a:lnTo>
                  <a:lnTo>
                    <a:pt x="1105" y="645"/>
                  </a:lnTo>
                  <a:lnTo>
                    <a:pt x="1088" y="619"/>
                  </a:lnTo>
                  <a:lnTo>
                    <a:pt x="1074" y="591"/>
                  </a:lnTo>
                  <a:lnTo>
                    <a:pt x="59" y="591"/>
                  </a:lnTo>
                  <a:lnTo>
                    <a:pt x="41" y="588"/>
                  </a:lnTo>
                  <a:lnTo>
                    <a:pt x="24" y="580"/>
                  </a:lnTo>
                  <a:lnTo>
                    <a:pt x="12" y="566"/>
                  </a:lnTo>
                  <a:lnTo>
                    <a:pt x="3" y="551"/>
                  </a:lnTo>
                  <a:lnTo>
                    <a:pt x="0" y="532"/>
                  </a:lnTo>
                  <a:lnTo>
                    <a:pt x="3" y="513"/>
                  </a:lnTo>
                  <a:lnTo>
                    <a:pt x="12" y="497"/>
                  </a:lnTo>
                  <a:lnTo>
                    <a:pt x="24" y="484"/>
                  </a:lnTo>
                  <a:lnTo>
                    <a:pt x="41" y="476"/>
                  </a:lnTo>
                  <a:lnTo>
                    <a:pt x="59" y="473"/>
                  </a:lnTo>
                  <a:lnTo>
                    <a:pt x="1074" y="473"/>
                  </a:lnTo>
                  <a:lnTo>
                    <a:pt x="1088" y="444"/>
                  </a:lnTo>
                  <a:lnTo>
                    <a:pt x="1105" y="418"/>
                  </a:lnTo>
                  <a:lnTo>
                    <a:pt x="1127" y="396"/>
                  </a:lnTo>
                  <a:lnTo>
                    <a:pt x="1153" y="379"/>
                  </a:lnTo>
                  <a:lnTo>
                    <a:pt x="1181" y="365"/>
                  </a:lnTo>
                  <a:lnTo>
                    <a:pt x="1181" y="59"/>
                  </a:lnTo>
                  <a:lnTo>
                    <a:pt x="1184" y="41"/>
                  </a:lnTo>
                  <a:lnTo>
                    <a:pt x="1192" y="24"/>
                  </a:lnTo>
                  <a:lnTo>
                    <a:pt x="1206" y="12"/>
                  </a:lnTo>
                  <a:lnTo>
                    <a:pt x="1222" y="3"/>
                  </a:lnTo>
                  <a:lnTo>
                    <a:pt x="124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114"/>
            <p:cNvSpPr/>
            <p:nvPr/>
          </p:nvSpPr>
          <p:spPr>
            <a:xfrm>
              <a:off x="154" y="1652"/>
              <a:ext cx="96" cy="151"/>
            </a:xfrm>
            <a:custGeom>
              <a:rect b="b" l="l" r="r" t="t"/>
              <a:pathLst>
                <a:path extrusionOk="0" h="1654" w="1063">
                  <a:moveTo>
                    <a:pt x="532" y="246"/>
                  </a:moveTo>
                  <a:lnTo>
                    <a:pt x="259" y="1063"/>
                  </a:lnTo>
                  <a:lnTo>
                    <a:pt x="804" y="1063"/>
                  </a:lnTo>
                  <a:lnTo>
                    <a:pt x="532" y="246"/>
                  </a:lnTo>
                  <a:close/>
                  <a:moveTo>
                    <a:pt x="532" y="0"/>
                  </a:moveTo>
                  <a:lnTo>
                    <a:pt x="546" y="2"/>
                  </a:lnTo>
                  <a:lnTo>
                    <a:pt x="560" y="7"/>
                  </a:lnTo>
                  <a:lnTo>
                    <a:pt x="572" y="16"/>
                  </a:lnTo>
                  <a:lnTo>
                    <a:pt x="581" y="27"/>
                  </a:lnTo>
                  <a:lnTo>
                    <a:pt x="588" y="41"/>
                  </a:lnTo>
                  <a:lnTo>
                    <a:pt x="929" y="1063"/>
                  </a:lnTo>
                  <a:lnTo>
                    <a:pt x="1004" y="1063"/>
                  </a:lnTo>
                  <a:lnTo>
                    <a:pt x="1023" y="1066"/>
                  </a:lnTo>
                  <a:lnTo>
                    <a:pt x="1039" y="1074"/>
                  </a:lnTo>
                  <a:lnTo>
                    <a:pt x="1052" y="1087"/>
                  </a:lnTo>
                  <a:lnTo>
                    <a:pt x="1060" y="1103"/>
                  </a:lnTo>
                  <a:lnTo>
                    <a:pt x="1063" y="1122"/>
                  </a:lnTo>
                  <a:lnTo>
                    <a:pt x="1060" y="1180"/>
                  </a:lnTo>
                  <a:lnTo>
                    <a:pt x="1051" y="1236"/>
                  </a:lnTo>
                  <a:lnTo>
                    <a:pt x="1035" y="1290"/>
                  </a:lnTo>
                  <a:lnTo>
                    <a:pt x="1016" y="1342"/>
                  </a:lnTo>
                  <a:lnTo>
                    <a:pt x="991" y="1390"/>
                  </a:lnTo>
                  <a:lnTo>
                    <a:pt x="961" y="1436"/>
                  </a:lnTo>
                  <a:lnTo>
                    <a:pt x="926" y="1478"/>
                  </a:lnTo>
                  <a:lnTo>
                    <a:pt x="887" y="1517"/>
                  </a:lnTo>
                  <a:lnTo>
                    <a:pt x="846" y="1551"/>
                  </a:lnTo>
                  <a:lnTo>
                    <a:pt x="800" y="1581"/>
                  </a:lnTo>
                  <a:lnTo>
                    <a:pt x="751" y="1606"/>
                  </a:lnTo>
                  <a:lnTo>
                    <a:pt x="700" y="1627"/>
                  </a:lnTo>
                  <a:lnTo>
                    <a:pt x="646" y="1641"/>
                  </a:lnTo>
                  <a:lnTo>
                    <a:pt x="590" y="1650"/>
                  </a:lnTo>
                  <a:lnTo>
                    <a:pt x="532" y="1654"/>
                  </a:lnTo>
                  <a:lnTo>
                    <a:pt x="474" y="1650"/>
                  </a:lnTo>
                  <a:lnTo>
                    <a:pt x="418" y="1641"/>
                  </a:lnTo>
                  <a:lnTo>
                    <a:pt x="364" y="1627"/>
                  </a:lnTo>
                  <a:lnTo>
                    <a:pt x="312" y="1606"/>
                  </a:lnTo>
                  <a:lnTo>
                    <a:pt x="263" y="1581"/>
                  </a:lnTo>
                  <a:lnTo>
                    <a:pt x="217" y="1551"/>
                  </a:lnTo>
                  <a:lnTo>
                    <a:pt x="176" y="1517"/>
                  </a:lnTo>
                  <a:lnTo>
                    <a:pt x="137" y="1478"/>
                  </a:lnTo>
                  <a:lnTo>
                    <a:pt x="102" y="1436"/>
                  </a:lnTo>
                  <a:lnTo>
                    <a:pt x="72" y="1390"/>
                  </a:lnTo>
                  <a:lnTo>
                    <a:pt x="47" y="1342"/>
                  </a:lnTo>
                  <a:lnTo>
                    <a:pt x="27" y="1290"/>
                  </a:lnTo>
                  <a:lnTo>
                    <a:pt x="12" y="1236"/>
                  </a:lnTo>
                  <a:lnTo>
                    <a:pt x="3" y="1180"/>
                  </a:lnTo>
                  <a:lnTo>
                    <a:pt x="0" y="1122"/>
                  </a:lnTo>
                  <a:lnTo>
                    <a:pt x="3" y="1103"/>
                  </a:lnTo>
                  <a:lnTo>
                    <a:pt x="11" y="1087"/>
                  </a:lnTo>
                  <a:lnTo>
                    <a:pt x="25" y="1074"/>
                  </a:lnTo>
                  <a:lnTo>
                    <a:pt x="40" y="1066"/>
                  </a:lnTo>
                  <a:lnTo>
                    <a:pt x="59" y="1063"/>
                  </a:lnTo>
                  <a:lnTo>
                    <a:pt x="135" y="1063"/>
                  </a:lnTo>
                  <a:lnTo>
                    <a:pt x="476" y="41"/>
                  </a:lnTo>
                  <a:lnTo>
                    <a:pt x="482" y="27"/>
                  </a:lnTo>
                  <a:lnTo>
                    <a:pt x="491" y="16"/>
                  </a:lnTo>
                  <a:lnTo>
                    <a:pt x="504" y="7"/>
                  </a:lnTo>
                  <a:lnTo>
                    <a:pt x="517" y="2"/>
                  </a:lnTo>
                  <a:lnTo>
                    <a:pt x="53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114"/>
            <p:cNvSpPr/>
            <p:nvPr/>
          </p:nvSpPr>
          <p:spPr>
            <a:xfrm>
              <a:off x="347" y="1652"/>
              <a:ext cx="97" cy="151"/>
            </a:xfrm>
            <a:custGeom>
              <a:rect b="b" l="l" r="r" t="t"/>
              <a:pathLst>
                <a:path extrusionOk="0" h="1654" w="1064">
                  <a:moveTo>
                    <a:pt x="532" y="246"/>
                  </a:moveTo>
                  <a:lnTo>
                    <a:pt x="259" y="1063"/>
                  </a:lnTo>
                  <a:lnTo>
                    <a:pt x="804" y="1063"/>
                  </a:lnTo>
                  <a:lnTo>
                    <a:pt x="532" y="246"/>
                  </a:lnTo>
                  <a:close/>
                  <a:moveTo>
                    <a:pt x="532" y="0"/>
                  </a:moveTo>
                  <a:lnTo>
                    <a:pt x="546" y="2"/>
                  </a:lnTo>
                  <a:lnTo>
                    <a:pt x="560" y="7"/>
                  </a:lnTo>
                  <a:lnTo>
                    <a:pt x="572" y="16"/>
                  </a:lnTo>
                  <a:lnTo>
                    <a:pt x="582" y="27"/>
                  </a:lnTo>
                  <a:lnTo>
                    <a:pt x="588" y="41"/>
                  </a:lnTo>
                  <a:lnTo>
                    <a:pt x="929" y="1063"/>
                  </a:lnTo>
                  <a:lnTo>
                    <a:pt x="1005" y="1063"/>
                  </a:lnTo>
                  <a:lnTo>
                    <a:pt x="1023" y="1066"/>
                  </a:lnTo>
                  <a:lnTo>
                    <a:pt x="1039" y="1074"/>
                  </a:lnTo>
                  <a:lnTo>
                    <a:pt x="1052" y="1087"/>
                  </a:lnTo>
                  <a:lnTo>
                    <a:pt x="1060" y="1103"/>
                  </a:lnTo>
                  <a:lnTo>
                    <a:pt x="1064" y="1122"/>
                  </a:lnTo>
                  <a:lnTo>
                    <a:pt x="1060" y="1180"/>
                  </a:lnTo>
                  <a:lnTo>
                    <a:pt x="1051" y="1236"/>
                  </a:lnTo>
                  <a:lnTo>
                    <a:pt x="1036" y="1290"/>
                  </a:lnTo>
                  <a:lnTo>
                    <a:pt x="1016" y="1342"/>
                  </a:lnTo>
                  <a:lnTo>
                    <a:pt x="991" y="1390"/>
                  </a:lnTo>
                  <a:lnTo>
                    <a:pt x="961" y="1436"/>
                  </a:lnTo>
                  <a:lnTo>
                    <a:pt x="926" y="1478"/>
                  </a:lnTo>
                  <a:lnTo>
                    <a:pt x="887" y="1517"/>
                  </a:lnTo>
                  <a:lnTo>
                    <a:pt x="845" y="1551"/>
                  </a:lnTo>
                  <a:lnTo>
                    <a:pt x="799" y="1581"/>
                  </a:lnTo>
                  <a:lnTo>
                    <a:pt x="751" y="1606"/>
                  </a:lnTo>
                  <a:lnTo>
                    <a:pt x="700" y="1627"/>
                  </a:lnTo>
                  <a:lnTo>
                    <a:pt x="646" y="1641"/>
                  </a:lnTo>
                  <a:lnTo>
                    <a:pt x="590" y="1650"/>
                  </a:lnTo>
                  <a:lnTo>
                    <a:pt x="532" y="1654"/>
                  </a:lnTo>
                  <a:lnTo>
                    <a:pt x="474" y="1650"/>
                  </a:lnTo>
                  <a:lnTo>
                    <a:pt x="418" y="1641"/>
                  </a:lnTo>
                  <a:lnTo>
                    <a:pt x="364" y="1627"/>
                  </a:lnTo>
                  <a:lnTo>
                    <a:pt x="312" y="1606"/>
                  </a:lnTo>
                  <a:lnTo>
                    <a:pt x="263" y="1581"/>
                  </a:lnTo>
                  <a:lnTo>
                    <a:pt x="218" y="1551"/>
                  </a:lnTo>
                  <a:lnTo>
                    <a:pt x="176" y="1517"/>
                  </a:lnTo>
                  <a:lnTo>
                    <a:pt x="137" y="1478"/>
                  </a:lnTo>
                  <a:lnTo>
                    <a:pt x="103" y="1436"/>
                  </a:lnTo>
                  <a:lnTo>
                    <a:pt x="73" y="1390"/>
                  </a:lnTo>
                  <a:lnTo>
                    <a:pt x="48" y="1342"/>
                  </a:lnTo>
                  <a:lnTo>
                    <a:pt x="27" y="1290"/>
                  </a:lnTo>
                  <a:lnTo>
                    <a:pt x="12" y="1236"/>
                  </a:lnTo>
                  <a:lnTo>
                    <a:pt x="3" y="1180"/>
                  </a:lnTo>
                  <a:lnTo>
                    <a:pt x="0" y="1122"/>
                  </a:lnTo>
                  <a:lnTo>
                    <a:pt x="3" y="1103"/>
                  </a:lnTo>
                  <a:lnTo>
                    <a:pt x="11" y="1087"/>
                  </a:lnTo>
                  <a:lnTo>
                    <a:pt x="24" y="1074"/>
                  </a:lnTo>
                  <a:lnTo>
                    <a:pt x="40" y="1066"/>
                  </a:lnTo>
                  <a:lnTo>
                    <a:pt x="59" y="1063"/>
                  </a:lnTo>
                  <a:lnTo>
                    <a:pt x="135" y="1063"/>
                  </a:lnTo>
                  <a:lnTo>
                    <a:pt x="476" y="41"/>
                  </a:lnTo>
                  <a:lnTo>
                    <a:pt x="482" y="27"/>
                  </a:lnTo>
                  <a:lnTo>
                    <a:pt x="491" y="16"/>
                  </a:lnTo>
                  <a:lnTo>
                    <a:pt x="503" y="7"/>
                  </a:lnTo>
                  <a:lnTo>
                    <a:pt x="517" y="2"/>
                  </a:lnTo>
                  <a:lnTo>
                    <a:pt x="53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5"/>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Autonomous agents (self-driving cars)</a:t>
            </a:r>
            <a:endParaRPr>
              <a:solidFill>
                <a:schemeClr val="dk1"/>
              </a:solidFill>
            </a:endParaRPr>
          </a:p>
        </p:txBody>
      </p:sp>
      <p:pic>
        <p:nvPicPr>
          <p:cNvPr descr="https://newsroom.intel.com/wp-content/uploads/sites/11/2018/04/levels-of-automated-driving-infographic.jpg" id="886" name="Google Shape;886;p115"/>
          <p:cNvPicPr preferRelativeResize="0"/>
          <p:nvPr/>
        </p:nvPicPr>
        <p:blipFill rotWithShape="1">
          <a:blip r:embed="rId3">
            <a:alphaModFix/>
          </a:blip>
          <a:srcRect b="0" l="0" r="0" t="30759"/>
          <a:stretch/>
        </p:blipFill>
        <p:spPr>
          <a:xfrm>
            <a:off x="1564286" y="965475"/>
            <a:ext cx="6015427" cy="3798209"/>
          </a:xfrm>
          <a:prstGeom prst="rect">
            <a:avLst/>
          </a:prstGeom>
          <a:noFill/>
          <a:ln>
            <a:noFill/>
          </a:ln>
        </p:spPr>
      </p:pic>
      <p:grpSp>
        <p:nvGrpSpPr>
          <p:cNvPr id="887" name="Google Shape;887;p115"/>
          <p:cNvGrpSpPr/>
          <p:nvPr/>
        </p:nvGrpSpPr>
        <p:grpSpPr>
          <a:xfrm>
            <a:off x="374649" y="541338"/>
            <a:ext cx="479425" cy="373063"/>
            <a:chOff x="149" y="2468"/>
            <a:chExt cx="302" cy="235"/>
          </a:xfrm>
        </p:grpSpPr>
        <p:sp>
          <p:nvSpPr>
            <p:cNvPr id="888" name="Google Shape;888;p115"/>
            <p:cNvSpPr/>
            <p:nvPr/>
          </p:nvSpPr>
          <p:spPr>
            <a:xfrm>
              <a:off x="160" y="2557"/>
              <a:ext cx="280" cy="68"/>
            </a:xfrm>
            <a:custGeom>
              <a:rect b="b" l="l" r="r" t="t"/>
              <a:pathLst>
                <a:path extrusionOk="0" h="739" w="3078">
                  <a:moveTo>
                    <a:pt x="2586" y="123"/>
                  </a:moveTo>
                  <a:lnTo>
                    <a:pt x="2545" y="126"/>
                  </a:lnTo>
                  <a:lnTo>
                    <a:pt x="2508" y="135"/>
                  </a:lnTo>
                  <a:lnTo>
                    <a:pt x="2473" y="151"/>
                  </a:lnTo>
                  <a:lnTo>
                    <a:pt x="2441" y="171"/>
                  </a:lnTo>
                  <a:lnTo>
                    <a:pt x="2411" y="196"/>
                  </a:lnTo>
                  <a:lnTo>
                    <a:pt x="2387" y="223"/>
                  </a:lnTo>
                  <a:lnTo>
                    <a:pt x="2367" y="257"/>
                  </a:lnTo>
                  <a:lnTo>
                    <a:pt x="2351" y="292"/>
                  </a:lnTo>
                  <a:lnTo>
                    <a:pt x="2342" y="329"/>
                  </a:lnTo>
                  <a:lnTo>
                    <a:pt x="2339" y="370"/>
                  </a:lnTo>
                  <a:lnTo>
                    <a:pt x="2342" y="409"/>
                  </a:lnTo>
                  <a:lnTo>
                    <a:pt x="2351" y="447"/>
                  </a:lnTo>
                  <a:lnTo>
                    <a:pt x="2367" y="483"/>
                  </a:lnTo>
                  <a:lnTo>
                    <a:pt x="2387" y="515"/>
                  </a:lnTo>
                  <a:lnTo>
                    <a:pt x="2411" y="543"/>
                  </a:lnTo>
                  <a:lnTo>
                    <a:pt x="2441" y="568"/>
                  </a:lnTo>
                  <a:lnTo>
                    <a:pt x="2473" y="587"/>
                  </a:lnTo>
                  <a:lnTo>
                    <a:pt x="2508" y="603"/>
                  </a:lnTo>
                  <a:lnTo>
                    <a:pt x="2545" y="612"/>
                  </a:lnTo>
                  <a:lnTo>
                    <a:pt x="2586" y="615"/>
                  </a:lnTo>
                  <a:lnTo>
                    <a:pt x="2625" y="612"/>
                  </a:lnTo>
                  <a:lnTo>
                    <a:pt x="2663" y="603"/>
                  </a:lnTo>
                  <a:lnTo>
                    <a:pt x="2699" y="587"/>
                  </a:lnTo>
                  <a:lnTo>
                    <a:pt x="2731" y="568"/>
                  </a:lnTo>
                  <a:lnTo>
                    <a:pt x="2760" y="543"/>
                  </a:lnTo>
                  <a:lnTo>
                    <a:pt x="2784" y="515"/>
                  </a:lnTo>
                  <a:lnTo>
                    <a:pt x="2804" y="483"/>
                  </a:lnTo>
                  <a:lnTo>
                    <a:pt x="2819" y="447"/>
                  </a:lnTo>
                  <a:lnTo>
                    <a:pt x="2828" y="409"/>
                  </a:lnTo>
                  <a:lnTo>
                    <a:pt x="2831" y="370"/>
                  </a:lnTo>
                  <a:lnTo>
                    <a:pt x="2828" y="329"/>
                  </a:lnTo>
                  <a:lnTo>
                    <a:pt x="2819" y="292"/>
                  </a:lnTo>
                  <a:lnTo>
                    <a:pt x="2804" y="257"/>
                  </a:lnTo>
                  <a:lnTo>
                    <a:pt x="2784" y="223"/>
                  </a:lnTo>
                  <a:lnTo>
                    <a:pt x="2760" y="196"/>
                  </a:lnTo>
                  <a:lnTo>
                    <a:pt x="2731" y="171"/>
                  </a:lnTo>
                  <a:lnTo>
                    <a:pt x="2699" y="151"/>
                  </a:lnTo>
                  <a:lnTo>
                    <a:pt x="2663" y="135"/>
                  </a:lnTo>
                  <a:lnTo>
                    <a:pt x="2625" y="126"/>
                  </a:lnTo>
                  <a:lnTo>
                    <a:pt x="2586" y="123"/>
                  </a:lnTo>
                  <a:close/>
                  <a:moveTo>
                    <a:pt x="924" y="123"/>
                  </a:moveTo>
                  <a:lnTo>
                    <a:pt x="904" y="126"/>
                  </a:lnTo>
                  <a:lnTo>
                    <a:pt x="888" y="135"/>
                  </a:lnTo>
                  <a:lnTo>
                    <a:pt x="874" y="148"/>
                  </a:lnTo>
                  <a:lnTo>
                    <a:pt x="865" y="165"/>
                  </a:lnTo>
                  <a:lnTo>
                    <a:pt x="862" y="184"/>
                  </a:lnTo>
                  <a:lnTo>
                    <a:pt x="862" y="554"/>
                  </a:lnTo>
                  <a:lnTo>
                    <a:pt x="865" y="573"/>
                  </a:lnTo>
                  <a:lnTo>
                    <a:pt x="874" y="590"/>
                  </a:lnTo>
                  <a:lnTo>
                    <a:pt x="888" y="604"/>
                  </a:lnTo>
                  <a:lnTo>
                    <a:pt x="904" y="612"/>
                  </a:lnTo>
                  <a:lnTo>
                    <a:pt x="924" y="615"/>
                  </a:lnTo>
                  <a:lnTo>
                    <a:pt x="2154" y="615"/>
                  </a:lnTo>
                  <a:lnTo>
                    <a:pt x="2174" y="612"/>
                  </a:lnTo>
                  <a:lnTo>
                    <a:pt x="2191" y="604"/>
                  </a:lnTo>
                  <a:lnTo>
                    <a:pt x="2204" y="590"/>
                  </a:lnTo>
                  <a:lnTo>
                    <a:pt x="2212" y="573"/>
                  </a:lnTo>
                  <a:lnTo>
                    <a:pt x="2216" y="554"/>
                  </a:lnTo>
                  <a:lnTo>
                    <a:pt x="2216" y="184"/>
                  </a:lnTo>
                  <a:lnTo>
                    <a:pt x="2212" y="165"/>
                  </a:lnTo>
                  <a:lnTo>
                    <a:pt x="2204" y="148"/>
                  </a:lnTo>
                  <a:lnTo>
                    <a:pt x="2191" y="135"/>
                  </a:lnTo>
                  <a:lnTo>
                    <a:pt x="2174" y="126"/>
                  </a:lnTo>
                  <a:lnTo>
                    <a:pt x="2154" y="123"/>
                  </a:lnTo>
                  <a:lnTo>
                    <a:pt x="924" y="123"/>
                  </a:lnTo>
                  <a:close/>
                  <a:moveTo>
                    <a:pt x="493" y="123"/>
                  </a:moveTo>
                  <a:lnTo>
                    <a:pt x="453" y="126"/>
                  </a:lnTo>
                  <a:lnTo>
                    <a:pt x="415" y="135"/>
                  </a:lnTo>
                  <a:lnTo>
                    <a:pt x="380" y="151"/>
                  </a:lnTo>
                  <a:lnTo>
                    <a:pt x="347" y="171"/>
                  </a:lnTo>
                  <a:lnTo>
                    <a:pt x="318" y="196"/>
                  </a:lnTo>
                  <a:lnTo>
                    <a:pt x="295" y="223"/>
                  </a:lnTo>
                  <a:lnTo>
                    <a:pt x="274" y="257"/>
                  </a:lnTo>
                  <a:lnTo>
                    <a:pt x="259" y="292"/>
                  </a:lnTo>
                  <a:lnTo>
                    <a:pt x="250" y="329"/>
                  </a:lnTo>
                  <a:lnTo>
                    <a:pt x="247" y="370"/>
                  </a:lnTo>
                  <a:lnTo>
                    <a:pt x="250" y="409"/>
                  </a:lnTo>
                  <a:lnTo>
                    <a:pt x="259" y="447"/>
                  </a:lnTo>
                  <a:lnTo>
                    <a:pt x="274" y="483"/>
                  </a:lnTo>
                  <a:lnTo>
                    <a:pt x="295" y="515"/>
                  </a:lnTo>
                  <a:lnTo>
                    <a:pt x="318" y="543"/>
                  </a:lnTo>
                  <a:lnTo>
                    <a:pt x="347" y="568"/>
                  </a:lnTo>
                  <a:lnTo>
                    <a:pt x="380" y="587"/>
                  </a:lnTo>
                  <a:lnTo>
                    <a:pt x="415" y="603"/>
                  </a:lnTo>
                  <a:lnTo>
                    <a:pt x="453" y="612"/>
                  </a:lnTo>
                  <a:lnTo>
                    <a:pt x="493" y="615"/>
                  </a:lnTo>
                  <a:lnTo>
                    <a:pt x="533" y="612"/>
                  </a:lnTo>
                  <a:lnTo>
                    <a:pt x="570" y="603"/>
                  </a:lnTo>
                  <a:lnTo>
                    <a:pt x="606" y="587"/>
                  </a:lnTo>
                  <a:lnTo>
                    <a:pt x="638" y="568"/>
                  </a:lnTo>
                  <a:lnTo>
                    <a:pt x="667" y="543"/>
                  </a:lnTo>
                  <a:lnTo>
                    <a:pt x="692" y="515"/>
                  </a:lnTo>
                  <a:lnTo>
                    <a:pt x="711" y="483"/>
                  </a:lnTo>
                  <a:lnTo>
                    <a:pt x="727" y="447"/>
                  </a:lnTo>
                  <a:lnTo>
                    <a:pt x="736" y="409"/>
                  </a:lnTo>
                  <a:lnTo>
                    <a:pt x="739" y="370"/>
                  </a:lnTo>
                  <a:lnTo>
                    <a:pt x="736" y="329"/>
                  </a:lnTo>
                  <a:lnTo>
                    <a:pt x="727" y="292"/>
                  </a:lnTo>
                  <a:lnTo>
                    <a:pt x="711" y="257"/>
                  </a:lnTo>
                  <a:lnTo>
                    <a:pt x="692" y="223"/>
                  </a:lnTo>
                  <a:lnTo>
                    <a:pt x="667" y="196"/>
                  </a:lnTo>
                  <a:lnTo>
                    <a:pt x="638" y="171"/>
                  </a:lnTo>
                  <a:lnTo>
                    <a:pt x="606" y="151"/>
                  </a:lnTo>
                  <a:lnTo>
                    <a:pt x="570" y="135"/>
                  </a:lnTo>
                  <a:lnTo>
                    <a:pt x="533" y="126"/>
                  </a:lnTo>
                  <a:lnTo>
                    <a:pt x="493" y="123"/>
                  </a:lnTo>
                  <a:close/>
                  <a:moveTo>
                    <a:pt x="308" y="0"/>
                  </a:moveTo>
                  <a:lnTo>
                    <a:pt x="2770" y="0"/>
                  </a:lnTo>
                  <a:lnTo>
                    <a:pt x="2812" y="3"/>
                  </a:lnTo>
                  <a:lnTo>
                    <a:pt x="2852" y="11"/>
                  </a:lnTo>
                  <a:lnTo>
                    <a:pt x="2889" y="24"/>
                  </a:lnTo>
                  <a:lnTo>
                    <a:pt x="2925" y="42"/>
                  </a:lnTo>
                  <a:lnTo>
                    <a:pt x="2958" y="64"/>
                  </a:lnTo>
                  <a:lnTo>
                    <a:pt x="2988" y="90"/>
                  </a:lnTo>
                  <a:lnTo>
                    <a:pt x="3014" y="120"/>
                  </a:lnTo>
                  <a:lnTo>
                    <a:pt x="3036" y="152"/>
                  </a:lnTo>
                  <a:lnTo>
                    <a:pt x="3053" y="188"/>
                  </a:lnTo>
                  <a:lnTo>
                    <a:pt x="3067" y="226"/>
                  </a:lnTo>
                  <a:lnTo>
                    <a:pt x="3075" y="266"/>
                  </a:lnTo>
                  <a:lnTo>
                    <a:pt x="3078" y="307"/>
                  </a:lnTo>
                  <a:lnTo>
                    <a:pt x="3078" y="739"/>
                  </a:lnTo>
                  <a:lnTo>
                    <a:pt x="0" y="739"/>
                  </a:lnTo>
                  <a:lnTo>
                    <a:pt x="0" y="307"/>
                  </a:lnTo>
                  <a:lnTo>
                    <a:pt x="3" y="266"/>
                  </a:lnTo>
                  <a:lnTo>
                    <a:pt x="12" y="226"/>
                  </a:lnTo>
                  <a:lnTo>
                    <a:pt x="25" y="188"/>
                  </a:lnTo>
                  <a:lnTo>
                    <a:pt x="43" y="152"/>
                  </a:lnTo>
                  <a:lnTo>
                    <a:pt x="64" y="120"/>
                  </a:lnTo>
                  <a:lnTo>
                    <a:pt x="90" y="90"/>
                  </a:lnTo>
                  <a:lnTo>
                    <a:pt x="120" y="64"/>
                  </a:lnTo>
                  <a:lnTo>
                    <a:pt x="153" y="42"/>
                  </a:lnTo>
                  <a:lnTo>
                    <a:pt x="189" y="24"/>
                  </a:lnTo>
                  <a:lnTo>
                    <a:pt x="226" y="11"/>
                  </a:lnTo>
                  <a:lnTo>
                    <a:pt x="267" y="3"/>
                  </a:lnTo>
                  <a:lnTo>
                    <a:pt x="30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115"/>
            <p:cNvSpPr/>
            <p:nvPr/>
          </p:nvSpPr>
          <p:spPr>
            <a:xfrm>
              <a:off x="149" y="2636"/>
              <a:ext cx="302" cy="67"/>
            </a:xfrm>
            <a:custGeom>
              <a:rect b="b" l="l" r="r" t="t"/>
              <a:pathLst>
                <a:path extrusionOk="0" h="738" w="3323">
                  <a:moveTo>
                    <a:pt x="123" y="0"/>
                  </a:moveTo>
                  <a:lnTo>
                    <a:pt x="3201" y="0"/>
                  </a:lnTo>
                  <a:lnTo>
                    <a:pt x="3226" y="2"/>
                  </a:lnTo>
                  <a:lnTo>
                    <a:pt x="3249" y="9"/>
                  </a:lnTo>
                  <a:lnTo>
                    <a:pt x="3269" y="21"/>
                  </a:lnTo>
                  <a:lnTo>
                    <a:pt x="3288" y="35"/>
                  </a:lnTo>
                  <a:lnTo>
                    <a:pt x="3303" y="54"/>
                  </a:lnTo>
                  <a:lnTo>
                    <a:pt x="3314" y="75"/>
                  </a:lnTo>
                  <a:lnTo>
                    <a:pt x="3321" y="98"/>
                  </a:lnTo>
                  <a:lnTo>
                    <a:pt x="3323" y="122"/>
                  </a:lnTo>
                  <a:lnTo>
                    <a:pt x="3323" y="246"/>
                  </a:lnTo>
                  <a:lnTo>
                    <a:pt x="3321" y="271"/>
                  </a:lnTo>
                  <a:lnTo>
                    <a:pt x="3314" y="293"/>
                  </a:lnTo>
                  <a:lnTo>
                    <a:pt x="3303" y="314"/>
                  </a:lnTo>
                  <a:lnTo>
                    <a:pt x="3288" y="333"/>
                  </a:lnTo>
                  <a:lnTo>
                    <a:pt x="3269" y="347"/>
                  </a:lnTo>
                  <a:lnTo>
                    <a:pt x="3249" y="359"/>
                  </a:lnTo>
                  <a:lnTo>
                    <a:pt x="3226" y="366"/>
                  </a:lnTo>
                  <a:lnTo>
                    <a:pt x="3201" y="369"/>
                  </a:lnTo>
                  <a:lnTo>
                    <a:pt x="3078" y="369"/>
                  </a:lnTo>
                  <a:lnTo>
                    <a:pt x="3078" y="554"/>
                  </a:lnTo>
                  <a:lnTo>
                    <a:pt x="3075" y="587"/>
                  </a:lnTo>
                  <a:lnTo>
                    <a:pt x="3066" y="618"/>
                  </a:lnTo>
                  <a:lnTo>
                    <a:pt x="3053" y="647"/>
                  </a:lnTo>
                  <a:lnTo>
                    <a:pt x="3034" y="673"/>
                  </a:lnTo>
                  <a:lnTo>
                    <a:pt x="3011" y="695"/>
                  </a:lnTo>
                  <a:lnTo>
                    <a:pt x="2986" y="713"/>
                  </a:lnTo>
                  <a:lnTo>
                    <a:pt x="2957" y="727"/>
                  </a:lnTo>
                  <a:lnTo>
                    <a:pt x="2926" y="735"/>
                  </a:lnTo>
                  <a:lnTo>
                    <a:pt x="2893" y="738"/>
                  </a:lnTo>
                  <a:lnTo>
                    <a:pt x="2770" y="738"/>
                  </a:lnTo>
                  <a:lnTo>
                    <a:pt x="2737" y="735"/>
                  </a:lnTo>
                  <a:lnTo>
                    <a:pt x="2706" y="727"/>
                  </a:lnTo>
                  <a:lnTo>
                    <a:pt x="2677" y="713"/>
                  </a:lnTo>
                  <a:lnTo>
                    <a:pt x="2651" y="695"/>
                  </a:lnTo>
                  <a:lnTo>
                    <a:pt x="2629" y="673"/>
                  </a:lnTo>
                  <a:lnTo>
                    <a:pt x="2610" y="647"/>
                  </a:lnTo>
                  <a:lnTo>
                    <a:pt x="2597" y="618"/>
                  </a:lnTo>
                  <a:lnTo>
                    <a:pt x="2588" y="587"/>
                  </a:lnTo>
                  <a:lnTo>
                    <a:pt x="2585" y="554"/>
                  </a:lnTo>
                  <a:lnTo>
                    <a:pt x="2585" y="369"/>
                  </a:lnTo>
                  <a:lnTo>
                    <a:pt x="739" y="369"/>
                  </a:lnTo>
                  <a:lnTo>
                    <a:pt x="739" y="554"/>
                  </a:lnTo>
                  <a:lnTo>
                    <a:pt x="736" y="587"/>
                  </a:lnTo>
                  <a:lnTo>
                    <a:pt x="728" y="618"/>
                  </a:lnTo>
                  <a:lnTo>
                    <a:pt x="714" y="647"/>
                  </a:lnTo>
                  <a:lnTo>
                    <a:pt x="695" y="673"/>
                  </a:lnTo>
                  <a:lnTo>
                    <a:pt x="673" y="695"/>
                  </a:lnTo>
                  <a:lnTo>
                    <a:pt x="648" y="713"/>
                  </a:lnTo>
                  <a:lnTo>
                    <a:pt x="619" y="727"/>
                  </a:lnTo>
                  <a:lnTo>
                    <a:pt x="588" y="735"/>
                  </a:lnTo>
                  <a:lnTo>
                    <a:pt x="554" y="738"/>
                  </a:lnTo>
                  <a:lnTo>
                    <a:pt x="431" y="738"/>
                  </a:lnTo>
                  <a:lnTo>
                    <a:pt x="398" y="735"/>
                  </a:lnTo>
                  <a:lnTo>
                    <a:pt x="367" y="727"/>
                  </a:lnTo>
                  <a:lnTo>
                    <a:pt x="338" y="713"/>
                  </a:lnTo>
                  <a:lnTo>
                    <a:pt x="312" y="695"/>
                  </a:lnTo>
                  <a:lnTo>
                    <a:pt x="290" y="673"/>
                  </a:lnTo>
                  <a:lnTo>
                    <a:pt x="271" y="647"/>
                  </a:lnTo>
                  <a:lnTo>
                    <a:pt x="258" y="618"/>
                  </a:lnTo>
                  <a:lnTo>
                    <a:pt x="250" y="587"/>
                  </a:lnTo>
                  <a:lnTo>
                    <a:pt x="247" y="554"/>
                  </a:lnTo>
                  <a:lnTo>
                    <a:pt x="247" y="369"/>
                  </a:lnTo>
                  <a:lnTo>
                    <a:pt x="123" y="369"/>
                  </a:lnTo>
                  <a:lnTo>
                    <a:pt x="98" y="366"/>
                  </a:lnTo>
                  <a:lnTo>
                    <a:pt x="76" y="359"/>
                  </a:lnTo>
                  <a:lnTo>
                    <a:pt x="55" y="347"/>
                  </a:lnTo>
                  <a:lnTo>
                    <a:pt x="36" y="333"/>
                  </a:lnTo>
                  <a:lnTo>
                    <a:pt x="22" y="314"/>
                  </a:lnTo>
                  <a:lnTo>
                    <a:pt x="10" y="293"/>
                  </a:lnTo>
                  <a:lnTo>
                    <a:pt x="3" y="271"/>
                  </a:lnTo>
                  <a:lnTo>
                    <a:pt x="0" y="246"/>
                  </a:lnTo>
                  <a:lnTo>
                    <a:pt x="0" y="122"/>
                  </a:lnTo>
                  <a:lnTo>
                    <a:pt x="3" y="98"/>
                  </a:lnTo>
                  <a:lnTo>
                    <a:pt x="10" y="75"/>
                  </a:lnTo>
                  <a:lnTo>
                    <a:pt x="22" y="54"/>
                  </a:lnTo>
                  <a:lnTo>
                    <a:pt x="36" y="35"/>
                  </a:lnTo>
                  <a:lnTo>
                    <a:pt x="55" y="21"/>
                  </a:lnTo>
                  <a:lnTo>
                    <a:pt x="76" y="9"/>
                  </a:lnTo>
                  <a:lnTo>
                    <a:pt x="98" y="2"/>
                  </a:lnTo>
                  <a:lnTo>
                    <a:pt x="12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115"/>
            <p:cNvSpPr/>
            <p:nvPr/>
          </p:nvSpPr>
          <p:spPr>
            <a:xfrm>
              <a:off x="190" y="2468"/>
              <a:ext cx="220" cy="78"/>
            </a:xfrm>
            <a:custGeom>
              <a:rect b="b" l="l" r="r" t="t"/>
              <a:pathLst>
                <a:path extrusionOk="0" h="862" w="2420">
                  <a:moveTo>
                    <a:pt x="964" y="246"/>
                  </a:moveTo>
                  <a:lnTo>
                    <a:pt x="948" y="249"/>
                  </a:lnTo>
                  <a:lnTo>
                    <a:pt x="934" y="255"/>
                  </a:lnTo>
                  <a:lnTo>
                    <a:pt x="920" y="264"/>
                  </a:lnTo>
                  <a:lnTo>
                    <a:pt x="551" y="634"/>
                  </a:lnTo>
                  <a:lnTo>
                    <a:pt x="541" y="647"/>
                  </a:lnTo>
                  <a:lnTo>
                    <a:pt x="535" y="661"/>
                  </a:lnTo>
                  <a:lnTo>
                    <a:pt x="533" y="677"/>
                  </a:lnTo>
                  <a:lnTo>
                    <a:pt x="535" y="693"/>
                  </a:lnTo>
                  <a:lnTo>
                    <a:pt x="541" y="708"/>
                  </a:lnTo>
                  <a:lnTo>
                    <a:pt x="551" y="720"/>
                  </a:lnTo>
                  <a:lnTo>
                    <a:pt x="564" y="731"/>
                  </a:lnTo>
                  <a:lnTo>
                    <a:pt x="579" y="737"/>
                  </a:lnTo>
                  <a:lnTo>
                    <a:pt x="595" y="739"/>
                  </a:lnTo>
                  <a:lnTo>
                    <a:pt x="610" y="737"/>
                  </a:lnTo>
                  <a:lnTo>
                    <a:pt x="625" y="731"/>
                  </a:lnTo>
                  <a:lnTo>
                    <a:pt x="638" y="720"/>
                  </a:lnTo>
                  <a:lnTo>
                    <a:pt x="1007" y="351"/>
                  </a:lnTo>
                  <a:lnTo>
                    <a:pt x="1018" y="339"/>
                  </a:lnTo>
                  <a:lnTo>
                    <a:pt x="1023" y="323"/>
                  </a:lnTo>
                  <a:lnTo>
                    <a:pt x="1025" y="308"/>
                  </a:lnTo>
                  <a:lnTo>
                    <a:pt x="1023" y="292"/>
                  </a:lnTo>
                  <a:lnTo>
                    <a:pt x="1018" y="278"/>
                  </a:lnTo>
                  <a:lnTo>
                    <a:pt x="1007" y="264"/>
                  </a:lnTo>
                  <a:lnTo>
                    <a:pt x="994" y="255"/>
                  </a:lnTo>
                  <a:lnTo>
                    <a:pt x="979" y="249"/>
                  </a:lnTo>
                  <a:lnTo>
                    <a:pt x="964" y="246"/>
                  </a:lnTo>
                  <a:close/>
                  <a:moveTo>
                    <a:pt x="656" y="246"/>
                  </a:moveTo>
                  <a:lnTo>
                    <a:pt x="640" y="249"/>
                  </a:lnTo>
                  <a:lnTo>
                    <a:pt x="626" y="255"/>
                  </a:lnTo>
                  <a:lnTo>
                    <a:pt x="612" y="264"/>
                  </a:lnTo>
                  <a:lnTo>
                    <a:pt x="428" y="449"/>
                  </a:lnTo>
                  <a:lnTo>
                    <a:pt x="418" y="462"/>
                  </a:lnTo>
                  <a:lnTo>
                    <a:pt x="412" y="477"/>
                  </a:lnTo>
                  <a:lnTo>
                    <a:pt x="410" y="492"/>
                  </a:lnTo>
                  <a:lnTo>
                    <a:pt x="412" y="508"/>
                  </a:lnTo>
                  <a:lnTo>
                    <a:pt x="418" y="523"/>
                  </a:lnTo>
                  <a:lnTo>
                    <a:pt x="428" y="536"/>
                  </a:lnTo>
                  <a:lnTo>
                    <a:pt x="441" y="546"/>
                  </a:lnTo>
                  <a:lnTo>
                    <a:pt x="456" y="552"/>
                  </a:lnTo>
                  <a:lnTo>
                    <a:pt x="472" y="554"/>
                  </a:lnTo>
                  <a:lnTo>
                    <a:pt x="487" y="552"/>
                  </a:lnTo>
                  <a:lnTo>
                    <a:pt x="502" y="546"/>
                  </a:lnTo>
                  <a:lnTo>
                    <a:pt x="515" y="536"/>
                  </a:lnTo>
                  <a:lnTo>
                    <a:pt x="700" y="351"/>
                  </a:lnTo>
                  <a:lnTo>
                    <a:pt x="710" y="339"/>
                  </a:lnTo>
                  <a:lnTo>
                    <a:pt x="716" y="323"/>
                  </a:lnTo>
                  <a:lnTo>
                    <a:pt x="717" y="308"/>
                  </a:lnTo>
                  <a:lnTo>
                    <a:pt x="716" y="292"/>
                  </a:lnTo>
                  <a:lnTo>
                    <a:pt x="710" y="278"/>
                  </a:lnTo>
                  <a:lnTo>
                    <a:pt x="700" y="264"/>
                  </a:lnTo>
                  <a:lnTo>
                    <a:pt x="686" y="255"/>
                  </a:lnTo>
                  <a:lnTo>
                    <a:pt x="672" y="249"/>
                  </a:lnTo>
                  <a:lnTo>
                    <a:pt x="656" y="246"/>
                  </a:lnTo>
                  <a:close/>
                  <a:moveTo>
                    <a:pt x="572" y="0"/>
                  </a:moveTo>
                  <a:lnTo>
                    <a:pt x="1848" y="0"/>
                  </a:lnTo>
                  <a:lnTo>
                    <a:pt x="1889" y="3"/>
                  </a:lnTo>
                  <a:lnTo>
                    <a:pt x="1928" y="11"/>
                  </a:lnTo>
                  <a:lnTo>
                    <a:pt x="1965" y="24"/>
                  </a:lnTo>
                  <a:lnTo>
                    <a:pt x="2001" y="40"/>
                  </a:lnTo>
                  <a:lnTo>
                    <a:pt x="2034" y="62"/>
                  </a:lnTo>
                  <a:lnTo>
                    <a:pt x="2063" y="88"/>
                  </a:lnTo>
                  <a:lnTo>
                    <a:pt x="2090" y="118"/>
                  </a:lnTo>
                  <a:lnTo>
                    <a:pt x="2113" y="150"/>
                  </a:lnTo>
                  <a:lnTo>
                    <a:pt x="2130" y="186"/>
                  </a:lnTo>
                  <a:lnTo>
                    <a:pt x="2420" y="862"/>
                  </a:lnTo>
                  <a:lnTo>
                    <a:pt x="0" y="862"/>
                  </a:lnTo>
                  <a:lnTo>
                    <a:pt x="289" y="186"/>
                  </a:lnTo>
                  <a:lnTo>
                    <a:pt x="308" y="150"/>
                  </a:lnTo>
                  <a:lnTo>
                    <a:pt x="331" y="118"/>
                  </a:lnTo>
                  <a:lnTo>
                    <a:pt x="357" y="88"/>
                  </a:lnTo>
                  <a:lnTo>
                    <a:pt x="386" y="62"/>
                  </a:lnTo>
                  <a:lnTo>
                    <a:pt x="420" y="40"/>
                  </a:lnTo>
                  <a:lnTo>
                    <a:pt x="455" y="24"/>
                  </a:lnTo>
                  <a:lnTo>
                    <a:pt x="492" y="11"/>
                  </a:lnTo>
                  <a:lnTo>
                    <a:pt x="532" y="3"/>
                  </a:lnTo>
                  <a:lnTo>
                    <a:pt x="57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6"/>
          <p:cNvSpPr txBox="1"/>
          <p:nvPr>
            <p:ph type="title"/>
          </p:nvPr>
        </p:nvSpPr>
        <p:spPr>
          <a:xfrm>
            <a:off x="1118440" y="233363"/>
            <a:ext cx="7796960" cy="732112"/>
          </a:xfrm>
          <a:prstGeom prst="rect">
            <a:avLst/>
          </a:prstGeom>
          <a:noFill/>
          <a:ln>
            <a:noFill/>
          </a:ln>
        </p:spPr>
        <p:txBody>
          <a:bodyPr anchorCtr="0" anchor="b" bIns="45700" lIns="0" spcFirstLastPara="1" rIns="0" wrap="square" tIns="0">
            <a:noAutofit/>
          </a:bodyPr>
          <a:lstStyle/>
          <a:p>
            <a:pPr indent="0" lvl="0" marL="0" rtl="0" algn="l">
              <a:lnSpc>
                <a:spcPct val="90000"/>
              </a:lnSpc>
              <a:spcBef>
                <a:spcPts val="0"/>
              </a:spcBef>
              <a:spcAft>
                <a:spcPts val="0"/>
              </a:spcAft>
              <a:buClr>
                <a:schemeClr val="dk2"/>
              </a:buClr>
              <a:buSzPts val="2400"/>
              <a:buFont typeface="Calibri"/>
              <a:buNone/>
            </a:pPr>
            <a:r>
              <a:rPr lang="en-US"/>
              <a:t>Autonomous agents (robotic surgery)</a:t>
            </a:r>
            <a:endParaRPr>
              <a:solidFill>
                <a:schemeClr val="dk1"/>
              </a:solidFill>
            </a:endParaRPr>
          </a:p>
        </p:txBody>
      </p:sp>
      <p:pic>
        <p:nvPicPr>
          <p:cNvPr descr="https://4.bp.blogspot.com/-iNgjTRV4FXg/XMp8YtFZTjI/AAAAAAACADg/_S5AEG1k4HMq15nr3oC9QEtHfuLp2Z7dgCLcBGAs/s1600/LoA%2Bfigure%2Bv2.3.png" id="897" name="Google Shape;897;p116"/>
          <p:cNvPicPr preferRelativeResize="0"/>
          <p:nvPr/>
        </p:nvPicPr>
        <p:blipFill rotWithShape="1">
          <a:blip r:embed="rId3">
            <a:alphaModFix/>
          </a:blip>
          <a:srcRect b="0" l="0" r="0" t="13191"/>
          <a:stretch/>
        </p:blipFill>
        <p:spPr>
          <a:xfrm>
            <a:off x="1443059" y="1029660"/>
            <a:ext cx="6257882" cy="3493622"/>
          </a:xfrm>
          <a:prstGeom prst="rect">
            <a:avLst/>
          </a:prstGeom>
          <a:noFill/>
          <a:ln>
            <a:noFill/>
          </a:ln>
        </p:spPr>
      </p:pic>
      <p:sp>
        <p:nvSpPr>
          <p:cNvPr id="898" name="Google Shape;898;p116"/>
          <p:cNvSpPr txBox="1"/>
          <p:nvPr/>
        </p:nvSpPr>
        <p:spPr>
          <a:xfrm>
            <a:off x="1833755" y="4563207"/>
            <a:ext cx="529984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Adapted from </a:t>
            </a:r>
            <a:r>
              <a:rPr lang="en-US" sz="1000">
                <a:solidFill>
                  <a:srgbClr val="2387FF"/>
                </a:solidFill>
                <a:latin typeface="Calibri"/>
                <a:ea typeface="Calibri"/>
                <a:cs typeface="Calibri"/>
                <a:sym typeface="Calibri"/>
              </a:rPr>
              <a:t>http://surgrob.blogspot.com/2019/05/level-of-autonomy-for-surgical-robotics.html</a:t>
            </a:r>
            <a:endParaRPr sz="1000">
              <a:solidFill>
                <a:srgbClr val="2387FF"/>
              </a:solidFill>
              <a:latin typeface="Calibri"/>
              <a:ea typeface="Calibri"/>
              <a:cs typeface="Calibri"/>
              <a:sym typeface="Calibri"/>
            </a:endParaRPr>
          </a:p>
        </p:txBody>
      </p:sp>
      <p:sp>
        <p:nvSpPr>
          <p:cNvPr id="899" name="Google Shape;899;p116"/>
          <p:cNvSpPr/>
          <p:nvPr/>
        </p:nvSpPr>
        <p:spPr>
          <a:xfrm>
            <a:off x="317502" y="532087"/>
            <a:ext cx="479425" cy="433388"/>
          </a:xfrm>
          <a:custGeom>
            <a:rect b="b" l="l" r="r" t="t"/>
            <a:pathLst>
              <a:path extrusionOk="0" h="3004" w="3324">
                <a:moveTo>
                  <a:pt x="2367" y="0"/>
                </a:moveTo>
                <a:lnTo>
                  <a:pt x="2435" y="0"/>
                </a:lnTo>
                <a:lnTo>
                  <a:pt x="2502" y="5"/>
                </a:lnTo>
                <a:lnTo>
                  <a:pt x="2568" y="15"/>
                </a:lnTo>
                <a:lnTo>
                  <a:pt x="2635" y="30"/>
                </a:lnTo>
                <a:lnTo>
                  <a:pt x="2700" y="50"/>
                </a:lnTo>
                <a:lnTo>
                  <a:pt x="2764" y="75"/>
                </a:lnTo>
                <a:lnTo>
                  <a:pt x="2827" y="105"/>
                </a:lnTo>
                <a:lnTo>
                  <a:pt x="2887" y="140"/>
                </a:lnTo>
                <a:lnTo>
                  <a:pt x="2945" y="180"/>
                </a:lnTo>
                <a:lnTo>
                  <a:pt x="3001" y="224"/>
                </a:lnTo>
                <a:lnTo>
                  <a:pt x="3054" y="274"/>
                </a:lnTo>
                <a:lnTo>
                  <a:pt x="3103" y="329"/>
                </a:lnTo>
                <a:lnTo>
                  <a:pt x="3148" y="386"/>
                </a:lnTo>
                <a:lnTo>
                  <a:pt x="3187" y="446"/>
                </a:lnTo>
                <a:lnTo>
                  <a:pt x="3222" y="507"/>
                </a:lnTo>
                <a:lnTo>
                  <a:pt x="3251" y="572"/>
                </a:lnTo>
                <a:lnTo>
                  <a:pt x="3275" y="637"/>
                </a:lnTo>
                <a:lnTo>
                  <a:pt x="3295" y="704"/>
                </a:lnTo>
                <a:lnTo>
                  <a:pt x="3310" y="773"/>
                </a:lnTo>
                <a:lnTo>
                  <a:pt x="3319" y="841"/>
                </a:lnTo>
                <a:lnTo>
                  <a:pt x="3323" y="910"/>
                </a:lnTo>
                <a:lnTo>
                  <a:pt x="3322" y="979"/>
                </a:lnTo>
                <a:lnTo>
                  <a:pt x="3317" y="1048"/>
                </a:lnTo>
                <a:lnTo>
                  <a:pt x="3307" y="1117"/>
                </a:lnTo>
                <a:lnTo>
                  <a:pt x="3291" y="1185"/>
                </a:lnTo>
                <a:lnTo>
                  <a:pt x="3270" y="1252"/>
                </a:lnTo>
                <a:lnTo>
                  <a:pt x="3244" y="1317"/>
                </a:lnTo>
                <a:lnTo>
                  <a:pt x="3214" y="1381"/>
                </a:lnTo>
                <a:lnTo>
                  <a:pt x="3179" y="1442"/>
                </a:lnTo>
                <a:lnTo>
                  <a:pt x="3139" y="1501"/>
                </a:lnTo>
                <a:lnTo>
                  <a:pt x="3263" y="1501"/>
                </a:lnTo>
                <a:lnTo>
                  <a:pt x="3280" y="1503"/>
                </a:lnTo>
                <a:lnTo>
                  <a:pt x="3294" y="1510"/>
                </a:lnTo>
                <a:lnTo>
                  <a:pt x="3307" y="1520"/>
                </a:lnTo>
                <a:lnTo>
                  <a:pt x="3316" y="1532"/>
                </a:lnTo>
                <a:lnTo>
                  <a:pt x="3322" y="1547"/>
                </a:lnTo>
                <a:lnTo>
                  <a:pt x="3324" y="1565"/>
                </a:lnTo>
                <a:lnTo>
                  <a:pt x="3322" y="1581"/>
                </a:lnTo>
                <a:lnTo>
                  <a:pt x="3316" y="1596"/>
                </a:lnTo>
                <a:lnTo>
                  <a:pt x="3307" y="1608"/>
                </a:lnTo>
                <a:lnTo>
                  <a:pt x="3294" y="1619"/>
                </a:lnTo>
                <a:lnTo>
                  <a:pt x="3280" y="1625"/>
                </a:lnTo>
                <a:lnTo>
                  <a:pt x="3263" y="1627"/>
                </a:lnTo>
                <a:lnTo>
                  <a:pt x="2377" y="1627"/>
                </a:lnTo>
                <a:lnTo>
                  <a:pt x="2271" y="1411"/>
                </a:lnTo>
                <a:lnTo>
                  <a:pt x="2261" y="1396"/>
                </a:lnTo>
                <a:lnTo>
                  <a:pt x="2246" y="1384"/>
                </a:lnTo>
                <a:lnTo>
                  <a:pt x="2228" y="1378"/>
                </a:lnTo>
                <a:lnTo>
                  <a:pt x="2210" y="1377"/>
                </a:lnTo>
                <a:lnTo>
                  <a:pt x="2192" y="1381"/>
                </a:lnTo>
                <a:lnTo>
                  <a:pt x="2177" y="1390"/>
                </a:lnTo>
                <a:lnTo>
                  <a:pt x="2164" y="1405"/>
                </a:lnTo>
                <a:lnTo>
                  <a:pt x="2157" y="1422"/>
                </a:lnTo>
                <a:lnTo>
                  <a:pt x="1977" y="2063"/>
                </a:lnTo>
                <a:lnTo>
                  <a:pt x="1722" y="924"/>
                </a:lnTo>
                <a:lnTo>
                  <a:pt x="1715" y="908"/>
                </a:lnTo>
                <a:lnTo>
                  <a:pt x="1706" y="895"/>
                </a:lnTo>
                <a:lnTo>
                  <a:pt x="1694" y="885"/>
                </a:lnTo>
                <a:lnTo>
                  <a:pt x="1679" y="878"/>
                </a:lnTo>
                <a:lnTo>
                  <a:pt x="1662" y="875"/>
                </a:lnTo>
                <a:lnTo>
                  <a:pt x="1661" y="875"/>
                </a:lnTo>
                <a:lnTo>
                  <a:pt x="1645" y="878"/>
                </a:lnTo>
                <a:lnTo>
                  <a:pt x="1630" y="885"/>
                </a:lnTo>
                <a:lnTo>
                  <a:pt x="1618" y="894"/>
                </a:lnTo>
                <a:lnTo>
                  <a:pt x="1607" y="907"/>
                </a:lnTo>
                <a:lnTo>
                  <a:pt x="1601" y="923"/>
                </a:lnTo>
                <a:lnTo>
                  <a:pt x="1428" y="1627"/>
                </a:lnTo>
                <a:lnTo>
                  <a:pt x="1046" y="1627"/>
                </a:lnTo>
                <a:lnTo>
                  <a:pt x="1026" y="1630"/>
                </a:lnTo>
                <a:lnTo>
                  <a:pt x="1009" y="1639"/>
                </a:lnTo>
                <a:lnTo>
                  <a:pt x="996" y="1653"/>
                </a:lnTo>
                <a:lnTo>
                  <a:pt x="987" y="1669"/>
                </a:lnTo>
                <a:lnTo>
                  <a:pt x="983" y="1689"/>
                </a:lnTo>
                <a:lnTo>
                  <a:pt x="987" y="1709"/>
                </a:lnTo>
                <a:lnTo>
                  <a:pt x="996" y="1726"/>
                </a:lnTo>
                <a:lnTo>
                  <a:pt x="1009" y="1740"/>
                </a:lnTo>
                <a:lnTo>
                  <a:pt x="1026" y="1749"/>
                </a:lnTo>
                <a:lnTo>
                  <a:pt x="1046" y="1752"/>
                </a:lnTo>
                <a:lnTo>
                  <a:pt x="1477" y="1752"/>
                </a:lnTo>
                <a:lnTo>
                  <a:pt x="1493" y="1750"/>
                </a:lnTo>
                <a:lnTo>
                  <a:pt x="1508" y="1743"/>
                </a:lnTo>
                <a:lnTo>
                  <a:pt x="1520" y="1734"/>
                </a:lnTo>
                <a:lnTo>
                  <a:pt x="1530" y="1720"/>
                </a:lnTo>
                <a:lnTo>
                  <a:pt x="1536" y="1705"/>
                </a:lnTo>
                <a:lnTo>
                  <a:pt x="1658" y="1208"/>
                </a:lnTo>
                <a:lnTo>
                  <a:pt x="1909" y="2329"/>
                </a:lnTo>
                <a:lnTo>
                  <a:pt x="1915" y="2345"/>
                </a:lnTo>
                <a:lnTo>
                  <a:pt x="1925" y="2358"/>
                </a:lnTo>
                <a:lnTo>
                  <a:pt x="1937" y="2368"/>
                </a:lnTo>
                <a:lnTo>
                  <a:pt x="1952" y="2375"/>
                </a:lnTo>
                <a:lnTo>
                  <a:pt x="1967" y="2377"/>
                </a:lnTo>
                <a:lnTo>
                  <a:pt x="1969" y="2377"/>
                </a:lnTo>
                <a:lnTo>
                  <a:pt x="1985" y="2375"/>
                </a:lnTo>
                <a:lnTo>
                  <a:pt x="2000" y="2370"/>
                </a:lnTo>
                <a:lnTo>
                  <a:pt x="2013" y="2360"/>
                </a:lnTo>
                <a:lnTo>
                  <a:pt x="2022" y="2347"/>
                </a:lnTo>
                <a:lnTo>
                  <a:pt x="2028" y="2333"/>
                </a:lnTo>
                <a:lnTo>
                  <a:pt x="2232" y="1611"/>
                </a:lnTo>
                <a:lnTo>
                  <a:pt x="2283" y="1717"/>
                </a:lnTo>
                <a:lnTo>
                  <a:pt x="2294" y="1732"/>
                </a:lnTo>
                <a:lnTo>
                  <a:pt x="2306" y="1743"/>
                </a:lnTo>
                <a:lnTo>
                  <a:pt x="2322" y="1749"/>
                </a:lnTo>
                <a:lnTo>
                  <a:pt x="2339" y="1752"/>
                </a:lnTo>
                <a:lnTo>
                  <a:pt x="2907" y="1752"/>
                </a:lnTo>
                <a:lnTo>
                  <a:pt x="1705" y="2985"/>
                </a:lnTo>
                <a:lnTo>
                  <a:pt x="1705" y="2986"/>
                </a:lnTo>
                <a:lnTo>
                  <a:pt x="1705" y="2986"/>
                </a:lnTo>
                <a:lnTo>
                  <a:pt x="1701" y="2989"/>
                </a:lnTo>
                <a:lnTo>
                  <a:pt x="1696" y="2992"/>
                </a:lnTo>
                <a:lnTo>
                  <a:pt x="1690" y="2995"/>
                </a:lnTo>
                <a:lnTo>
                  <a:pt x="1688" y="2996"/>
                </a:lnTo>
                <a:lnTo>
                  <a:pt x="1686" y="2998"/>
                </a:lnTo>
                <a:lnTo>
                  <a:pt x="1684" y="2999"/>
                </a:lnTo>
                <a:lnTo>
                  <a:pt x="1673" y="3002"/>
                </a:lnTo>
                <a:lnTo>
                  <a:pt x="1661" y="3004"/>
                </a:lnTo>
                <a:lnTo>
                  <a:pt x="1650" y="3002"/>
                </a:lnTo>
                <a:lnTo>
                  <a:pt x="1639" y="2999"/>
                </a:lnTo>
                <a:lnTo>
                  <a:pt x="1637" y="2998"/>
                </a:lnTo>
                <a:lnTo>
                  <a:pt x="1634" y="2997"/>
                </a:lnTo>
                <a:lnTo>
                  <a:pt x="1632" y="2995"/>
                </a:lnTo>
                <a:lnTo>
                  <a:pt x="1627" y="2993"/>
                </a:lnTo>
                <a:lnTo>
                  <a:pt x="1623" y="2990"/>
                </a:lnTo>
                <a:lnTo>
                  <a:pt x="1618" y="2986"/>
                </a:lnTo>
                <a:lnTo>
                  <a:pt x="1618" y="2986"/>
                </a:lnTo>
                <a:lnTo>
                  <a:pt x="1618" y="2985"/>
                </a:lnTo>
                <a:lnTo>
                  <a:pt x="269" y="1602"/>
                </a:lnTo>
                <a:lnTo>
                  <a:pt x="219" y="1548"/>
                </a:lnTo>
                <a:lnTo>
                  <a:pt x="176" y="1491"/>
                </a:lnTo>
                <a:lnTo>
                  <a:pt x="136" y="1432"/>
                </a:lnTo>
                <a:lnTo>
                  <a:pt x="102" y="1371"/>
                </a:lnTo>
                <a:lnTo>
                  <a:pt x="73" y="1308"/>
                </a:lnTo>
                <a:lnTo>
                  <a:pt x="48" y="1243"/>
                </a:lnTo>
                <a:lnTo>
                  <a:pt x="29" y="1177"/>
                </a:lnTo>
                <a:lnTo>
                  <a:pt x="14" y="1110"/>
                </a:lnTo>
                <a:lnTo>
                  <a:pt x="4" y="1041"/>
                </a:lnTo>
                <a:lnTo>
                  <a:pt x="0" y="973"/>
                </a:lnTo>
                <a:lnTo>
                  <a:pt x="0" y="904"/>
                </a:lnTo>
                <a:lnTo>
                  <a:pt x="4" y="835"/>
                </a:lnTo>
                <a:lnTo>
                  <a:pt x="14" y="767"/>
                </a:lnTo>
                <a:lnTo>
                  <a:pt x="29" y="700"/>
                </a:lnTo>
                <a:lnTo>
                  <a:pt x="48" y="634"/>
                </a:lnTo>
                <a:lnTo>
                  <a:pt x="73" y="568"/>
                </a:lnTo>
                <a:lnTo>
                  <a:pt x="102" y="505"/>
                </a:lnTo>
                <a:lnTo>
                  <a:pt x="136" y="444"/>
                </a:lnTo>
                <a:lnTo>
                  <a:pt x="176" y="385"/>
                </a:lnTo>
                <a:lnTo>
                  <a:pt x="219" y="328"/>
                </a:lnTo>
                <a:lnTo>
                  <a:pt x="269" y="274"/>
                </a:lnTo>
                <a:lnTo>
                  <a:pt x="322" y="224"/>
                </a:lnTo>
                <a:lnTo>
                  <a:pt x="378" y="180"/>
                </a:lnTo>
                <a:lnTo>
                  <a:pt x="436" y="140"/>
                </a:lnTo>
                <a:lnTo>
                  <a:pt x="496" y="105"/>
                </a:lnTo>
                <a:lnTo>
                  <a:pt x="558" y="75"/>
                </a:lnTo>
                <a:lnTo>
                  <a:pt x="623" y="50"/>
                </a:lnTo>
                <a:lnTo>
                  <a:pt x="688" y="30"/>
                </a:lnTo>
                <a:lnTo>
                  <a:pt x="754" y="15"/>
                </a:lnTo>
                <a:lnTo>
                  <a:pt x="821" y="5"/>
                </a:lnTo>
                <a:lnTo>
                  <a:pt x="888" y="0"/>
                </a:lnTo>
                <a:lnTo>
                  <a:pt x="956" y="0"/>
                </a:lnTo>
                <a:lnTo>
                  <a:pt x="1024" y="5"/>
                </a:lnTo>
                <a:lnTo>
                  <a:pt x="1090" y="15"/>
                </a:lnTo>
                <a:lnTo>
                  <a:pt x="1157" y="30"/>
                </a:lnTo>
                <a:lnTo>
                  <a:pt x="1222" y="50"/>
                </a:lnTo>
                <a:lnTo>
                  <a:pt x="1286" y="75"/>
                </a:lnTo>
                <a:lnTo>
                  <a:pt x="1348" y="105"/>
                </a:lnTo>
                <a:lnTo>
                  <a:pt x="1408" y="140"/>
                </a:lnTo>
                <a:lnTo>
                  <a:pt x="1466" y="180"/>
                </a:lnTo>
                <a:lnTo>
                  <a:pt x="1522" y="224"/>
                </a:lnTo>
                <a:lnTo>
                  <a:pt x="1575" y="274"/>
                </a:lnTo>
                <a:lnTo>
                  <a:pt x="1661" y="353"/>
                </a:lnTo>
                <a:lnTo>
                  <a:pt x="1750" y="272"/>
                </a:lnTo>
                <a:lnTo>
                  <a:pt x="1802" y="222"/>
                </a:lnTo>
                <a:lnTo>
                  <a:pt x="1857" y="178"/>
                </a:lnTo>
                <a:lnTo>
                  <a:pt x="1915" y="138"/>
                </a:lnTo>
                <a:lnTo>
                  <a:pt x="1976" y="104"/>
                </a:lnTo>
                <a:lnTo>
                  <a:pt x="2038" y="74"/>
                </a:lnTo>
                <a:lnTo>
                  <a:pt x="2102" y="49"/>
                </a:lnTo>
                <a:lnTo>
                  <a:pt x="2166" y="29"/>
                </a:lnTo>
                <a:lnTo>
                  <a:pt x="2233" y="15"/>
                </a:lnTo>
                <a:lnTo>
                  <a:pt x="2300" y="4"/>
                </a:lnTo>
                <a:lnTo>
                  <a:pt x="236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